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74" r:id="rId1"/>
  </p:sldMasterIdLst>
  <p:notesMasterIdLst>
    <p:notesMasterId r:id="rId31"/>
  </p:notesMasterIdLst>
  <p:handoutMasterIdLst>
    <p:handoutMasterId r:id="rId32"/>
  </p:handoutMasterIdLst>
  <p:sldIdLst>
    <p:sldId id="261" r:id="rId2"/>
    <p:sldId id="317" r:id="rId3"/>
    <p:sldId id="318" r:id="rId4"/>
    <p:sldId id="319" r:id="rId5"/>
    <p:sldId id="320" r:id="rId6"/>
    <p:sldId id="321" r:id="rId7"/>
    <p:sldId id="322" r:id="rId8"/>
    <p:sldId id="323" r:id="rId9"/>
    <p:sldId id="325" r:id="rId10"/>
    <p:sldId id="327" r:id="rId11"/>
    <p:sldId id="355" r:id="rId12"/>
    <p:sldId id="330" r:id="rId13"/>
    <p:sldId id="331" r:id="rId14"/>
    <p:sldId id="335" r:id="rId15"/>
    <p:sldId id="314" r:id="rId16"/>
    <p:sldId id="315" r:id="rId17"/>
    <p:sldId id="316" r:id="rId18"/>
    <p:sldId id="310" r:id="rId19"/>
    <p:sldId id="336" r:id="rId20"/>
    <p:sldId id="338" r:id="rId21"/>
    <p:sldId id="339" r:id="rId22"/>
    <p:sldId id="341" r:id="rId23"/>
    <p:sldId id="340" r:id="rId24"/>
    <p:sldId id="348" r:id="rId25"/>
    <p:sldId id="346" r:id="rId26"/>
    <p:sldId id="326" r:id="rId27"/>
    <p:sldId id="357" r:id="rId28"/>
    <p:sldId id="354" r:id="rId29"/>
    <p:sldId id="308" r:id="rId30"/>
  </p:sldIdLst>
  <p:sldSz cx="9144000" cy="5143500" type="screen16x9"/>
  <p:notesSz cx="666273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0000"/>
    <a:srgbClr val="199FD9"/>
    <a:srgbClr val="E3EEDB"/>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1" autoAdjust="0"/>
    <p:restoredTop sz="65947" autoAdjust="0"/>
  </p:normalViewPr>
  <p:slideViewPr>
    <p:cSldViewPr snapToGrid="0" snapToObjects="1" showGuides="1">
      <p:cViewPr>
        <p:scale>
          <a:sx n="70" d="100"/>
          <a:sy n="70" d="100"/>
        </p:scale>
        <p:origin x="-1584" y="-72"/>
      </p:cViewPr>
      <p:guideLst>
        <p:guide orient="horz" pos="1072"/>
        <p:guide orient="horz" pos="598"/>
        <p:guide pos="2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0" d="100"/>
          <a:sy n="80" d="100"/>
        </p:scale>
        <p:origin x="-2022" y="-102"/>
      </p:cViewPr>
      <p:guideLst>
        <p:guide orient="horz" pos="3127"/>
        <p:guide pos="209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D98DE1-1E54-470B-A4A5-E0420D82B635}" type="doc">
      <dgm:prSet loTypeId="urn:microsoft.com/office/officeart/2005/8/layout/hProcess9" loCatId="process" qsTypeId="urn:microsoft.com/office/officeart/2005/8/quickstyle/simple1" qsCatId="simple" csTypeId="urn:microsoft.com/office/officeart/2005/8/colors/accent1_2" csCatId="accent1" phldr="1"/>
      <dgm:spPr/>
    </dgm:pt>
    <dgm:pt modelId="{4F44366D-4B53-432E-B844-4B9E2712CEDB}">
      <dgm:prSet phldrT="[Text]"/>
      <dgm:spPr/>
      <dgm:t>
        <a:bodyPr/>
        <a:lstStyle/>
        <a:p>
          <a:r>
            <a:rPr lang="en-IE" dirty="0" smtClean="0"/>
            <a:t>Listen</a:t>
          </a:r>
          <a:endParaRPr lang="en-US" dirty="0"/>
        </a:p>
      </dgm:t>
    </dgm:pt>
    <dgm:pt modelId="{FB36E54C-18D8-4943-A1A8-899FB371BFDE}" type="parTrans" cxnId="{CC76319A-A335-425A-A16E-1A1E564A5DC0}">
      <dgm:prSet/>
      <dgm:spPr/>
      <dgm:t>
        <a:bodyPr/>
        <a:lstStyle/>
        <a:p>
          <a:endParaRPr lang="en-US"/>
        </a:p>
      </dgm:t>
    </dgm:pt>
    <dgm:pt modelId="{E87DAC11-E70D-4EC4-B0C8-371D783D52B2}" type="sibTrans" cxnId="{CC76319A-A335-425A-A16E-1A1E564A5DC0}">
      <dgm:prSet/>
      <dgm:spPr/>
      <dgm:t>
        <a:bodyPr/>
        <a:lstStyle/>
        <a:p>
          <a:endParaRPr lang="en-US"/>
        </a:p>
      </dgm:t>
    </dgm:pt>
    <dgm:pt modelId="{924A6940-CF70-432E-BEF7-57258D72628C}">
      <dgm:prSet phldrT="[Text]"/>
      <dgm:spPr/>
      <dgm:t>
        <a:bodyPr/>
        <a:lstStyle/>
        <a:p>
          <a:r>
            <a:rPr lang="en-IE" dirty="0" smtClean="0"/>
            <a:t>Set objectives</a:t>
          </a:r>
          <a:endParaRPr lang="en-US" dirty="0"/>
        </a:p>
      </dgm:t>
    </dgm:pt>
    <dgm:pt modelId="{912201E1-9487-4618-BEE4-B8ADAEFD0AB7}" type="parTrans" cxnId="{64DD4BF0-E98B-4898-BC94-059882C309D1}">
      <dgm:prSet/>
      <dgm:spPr/>
      <dgm:t>
        <a:bodyPr/>
        <a:lstStyle/>
        <a:p>
          <a:endParaRPr lang="en-US"/>
        </a:p>
      </dgm:t>
    </dgm:pt>
    <dgm:pt modelId="{25624996-24F3-419B-AF64-FD6AE0EFC25A}" type="sibTrans" cxnId="{64DD4BF0-E98B-4898-BC94-059882C309D1}">
      <dgm:prSet/>
      <dgm:spPr/>
      <dgm:t>
        <a:bodyPr/>
        <a:lstStyle/>
        <a:p>
          <a:endParaRPr lang="en-US"/>
        </a:p>
      </dgm:t>
    </dgm:pt>
    <dgm:pt modelId="{DC579A99-8536-4FB4-B7FD-100B0C563E3D}">
      <dgm:prSet phldrT="[Text]"/>
      <dgm:spPr/>
      <dgm:t>
        <a:bodyPr/>
        <a:lstStyle/>
        <a:p>
          <a:r>
            <a:rPr lang="en-IE" dirty="0" smtClean="0"/>
            <a:t>Plan Resource and time </a:t>
          </a:r>
        </a:p>
      </dgm:t>
    </dgm:pt>
    <dgm:pt modelId="{72A3BDF8-1ED2-4DBF-970B-3994ED35FB50}" type="parTrans" cxnId="{73B94C21-8BF7-4B5B-936B-C773924D6050}">
      <dgm:prSet/>
      <dgm:spPr/>
      <dgm:t>
        <a:bodyPr/>
        <a:lstStyle/>
        <a:p>
          <a:endParaRPr lang="en-US"/>
        </a:p>
      </dgm:t>
    </dgm:pt>
    <dgm:pt modelId="{865367ED-73AA-44A0-9D95-09E2BAF25DA6}" type="sibTrans" cxnId="{73B94C21-8BF7-4B5B-936B-C773924D6050}">
      <dgm:prSet/>
      <dgm:spPr/>
      <dgm:t>
        <a:bodyPr/>
        <a:lstStyle/>
        <a:p>
          <a:endParaRPr lang="en-US"/>
        </a:p>
      </dgm:t>
    </dgm:pt>
    <dgm:pt modelId="{643FD0FF-8A13-4378-AA95-B3227345B8AF}">
      <dgm:prSet/>
      <dgm:spPr/>
      <dgm:t>
        <a:bodyPr/>
        <a:lstStyle/>
        <a:p>
          <a:r>
            <a:rPr lang="en-IE" dirty="0" smtClean="0"/>
            <a:t>Measure and learn</a:t>
          </a:r>
          <a:endParaRPr lang="en-US" dirty="0"/>
        </a:p>
      </dgm:t>
    </dgm:pt>
    <dgm:pt modelId="{4F25FA09-FE2A-49F0-8D2F-A04CE8178370}" type="parTrans" cxnId="{15680CAF-F1B7-4E67-AB92-D762BC240871}">
      <dgm:prSet/>
      <dgm:spPr/>
      <dgm:t>
        <a:bodyPr/>
        <a:lstStyle/>
        <a:p>
          <a:endParaRPr lang="en-US"/>
        </a:p>
      </dgm:t>
    </dgm:pt>
    <dgm:pt modelId="{2A2C8852-7255-4A87-BF32-337A485423CA}" type="sibTrans" cxnId="{15680CAF-F1B7-4E67-AB92-D762BC240871}">
      <dgm:prSet/>
      <dgm:spPr/>
      <dgm:t>
        <a:bodyPr/>
        <a:lstStyle/>
        <a:p>
          <a:endParaRPr lang="en-US"/>
        </a:p>
      </dgm:t>
    </dgm:pt>
    <dgm:pt modelId="{BBA72FE3-CF79-4225-969A-B3B4A366282E}" type="pres">
      <dgm:prSet presAssocID="{85D98DE1-1E54-470B-A4A5-E0420D82B635}" presName="CompostProcess" presStyleCnt="0">
        <dgm:presLayoutVars>
          <dgm:dir/>
          <dgm:resizeHandles val="exact"/>
        </dgm:presLayoutVars>
      </dgm:prSet>
      <dgm:spPr/>
    </dgm:pt>
    <dgm:pt modelId="{C28E2E18-463E-4AD8-A456-5D7F9588ED0C}" type="pres">
      <dgm:prSet presAssocID="{85D98DE1-1E54-470B-A4A5-E0420D82B635}" presName="arrow" presStyleLbl="bgShp" presStyleIdx="0" presStyleCnt="1"/>
      <dgm:spPr/>
    </dgm:pt>
    <dgm:pt modelId="{DAC4AA07-5A7E-4C79-8657-621F6C5B11D6}" type="pres">
      <dgm:prSet presAssocID="{85D98DE1-1E54-470B-A4A5-E0420D82B635}" presName="linearProcess" presStyleCnt="0"/>
      <dgm:spPr/>
    </dgm:pt>
    <dgm:pt modelId="{ABCB2FA5-6C23-448C-99ED-E03FFEE8ECAD}" type="pres">
      <dgm:prSet presAssocID="{4F44366D-4B53-432E-B844-4B9E2712CEDB}" presName="textNode" presStyleLbl="node1" presStyleIdx="0" presStyleCnt="4">
        <dgm:presLayoutVars>
          <dgm:bulletEnabled val="1"/>
        </dgm:presLayoutVars>
      </dgm:prSet>
      <dgm:spPr/>
      <dgm:t>
        <a:bodyPr/>
        <a:lstStyle/>
        <a:p>
          <a:endParaRPr lang="en-US"/>
        </a:p>
      </dgm:t>
    </dgm:pt>
    <dgm:pt modelId="{DCC2114E-4399-4D91-BD65-D06A64488677}" type="pres">
      <dgm:prSet presAssocID="{E87DAC11-E70D-4EC4-B0C8-371D783D52B2}" presName="sibTrans" presStyleCnt="0"/>
      <dgm:spPr/>
    </dgm:pt>
    <dgm:pt modelId="{C34E89FC-CF5E-461D-8CF1-241F1A925AEE}" type="pres">
      <dgm:prSet presAssocID="{924A6940-CF70-432E-BEF7-57258D72628C}" presName="textNode" presStyleLbl="node1" presStyleIdx="1" presStyleCnt="4">
        <dgm:presLayoutVars>
          <dgm:bulletEnabled val="1"/>
        </dgm:presLayoutVars>
      </dgm:prSet>
      <dgm:spPr/>
      <dgm:t>
        <a:bodyPr/>
        <a:lstStyle/>
        <a:p>
          <a:endParaRPr lang="en-US"/>
        </a:p>
      </dgm:t>
    </dgm:pt>
    <dgm:pt modelId="{58D804B1-120F-427E-83BA-F9C32C349D8E}" type="pres">
      <dgm:prSet presAssocID="{25624996-24F3-419B-AF64-FD6AE0EFC25A}" presName="sibTrans" presStyleCnt="0"/>
      <dgm:spPr/>
    </dgm:pt>
    <dgm:pt modelId="{45DFC6FA-A195-4E96-BA91-0537D5568DEA}" type="pres">
      <dgm:prSet presAssocID="{DC579A99-8536-4FB4-B7FD-100B0C563E3D}" presName="textNode" presStyleLbl="node1" presStyleIdx="2" presStyleCnt="4">
        <dgm:presLayoutVars>
          <dgm:bulletEnabled val="1"/>
        </dgm:presLayoutVars>
      </dgm:prSet>
      <dgm:spPr/>
      <dgm:t>
        <a:bodyPr/>
        <a:lstStyle/>
        <a:p>
          <a:endParaRPr lang="en-US"/>
        </a:p>
      </dgm:t>
    </dgm:pt>
    <dgm:pt modelId="{B1E3F03C-06BF-49B9-842B-1DAE26528BF1}" type="pres">
      <dgm:prSet presAssocID="{865367ED-73AA-44A0-9D95-09E2BAF25DA6}" presName="sibTrans" presStyleCnt="0"/>
      <dgm:spPr/>
    </dgm:pt>
    <dgm:pt modelId="{2710DFD1-D0B0-4F9A-B845-E0DF982F50F8}" type="pres">
      <dgm:prSet presAssocID="{643FD0FF-8A13-4378-AA95-B3227345B8AF}" presName="textNode" presStyleLbl="node1" presStyleIdx="3" presStyleCnt="4">
        <dgm:presLayoutVars>
          <dgm:bulletEnabled val="1"/>
        </dgm:presLayoutVars>
      </dgm:prSet>
      <dgm:spPr/>
      <dgm:t>
        <a:bodyPr/>
        <a:lstStyle/>
        <a:p>
          <a:endParaRPr lang="en-US"/>
        </a:p>
      </dgm:t>
    </dgm:pt>
  </dgm:ptLst>
  <dgm:cxnLst>
    <dgm:cxn modelId="{73B94C21-8BF7-4B5B-936B-C773924D6050}" srcId="{85D98DE1-1E54-470B-A4A5-E0420D82B635}" destId="{DC579A99-8536-4FB4-B7FD-100B0C563E3D}" srcOrd="2" destOrd="0" parTransId="{72A3BDF8-1ED2-4DBF-970B-3994ED35FB50}" sibTransId="{865367ED-73AA-44A0-9D95-09E2BAF25DA6}"/>
    <dgm:cxn modelId="{64DD4BF0-E98B-4898-BC94-059882C309D1}" srcId="{85D98DE1-1E54-470B-A4A5-E0420D82B635}" destId="{924A6940-CF70-432E-BEF7-57258D72628C}" srcOrd="1" destOrd="0" parTransId="{912201E1-9487-4618-BEE4-B8ADAEFD0AB7}" sibTransId="{25624996-24F3-419B-AF64-FD6AE0EFC25A}"/>
    <dgm:cxn modelId="{C8C3D028-BC91-48CC-930B-9BF073F4324A}" type="presOf" srcId="{643FD0FF-8A13-4378-AA95-B3227345B8AF}" destId="{2710DFD1-D0B0-4F9A-B845-E0DF982F50F8}" srcOrd="0" destOrd="0" presId="urn:microsoft.com/office/officeart/2005/8/layout/hProcess9"/>
    <dgm:cxn modelId="{15680CAF-F1B7-4E67-AB92-D762BC240871}" srcId="{85D98DE1-1E54-470B-A4A5-E0420D82B635}" destId="{643FD0FF-8A13-4378-AA95-B3227345B8AF}" srcOrd="3" destOrd="0" parTransId="{4F25FA09-FE2A-49F0-8D2F-A04CE8178370}" sibTransId="{2A2C8852-7255-4A87-BF32-337A485423CA}"/>
    <dgm:cxn modelId="{952F53C2-5524-4173-858A-CFFD9980AB28}" type="presOf" srcId="{85D98DE1-1E54-470B-A4A5-E0420D82B635}" destId="{BBA72FE3-CF79-4225-969A-B3B4A366282E}" srcOrd="0" destOrd="0" presId="urn:microsoft.com/office/officeart/2005/8/layout/hProcess9"/>
    <dgm:cxn modelId="{CC76319A-A335-425A-A16E-1A1E564A5DC0}" srcId="{85D98DE1-1E54-470B-A4A5-E0420D82B635}" destId="{4F44366D-4B53-432E-B844-4B9E2712CEDB}" srcOrd="0" destOrd="0" parTransId="{FB36E54C-18D8-4943-A1A8-899FB371BFDE}" sibTransId="{E87DAC11-E70D-4EC4-B0C8-371D783D52B2}"/>
    <dgm:cxn modelId="{8A4B2A00-3F8D-40C9-94C5-1C98925CDCC5}" type="presOf" srcId="{DC579A99-8536-4FB4-B7FD-100B0C563E3D}" destId="{45DFC6FA-A195-4E96-BA91-0537D5568DEA}" srcOrd="0" destOrd="0" presId="urn:microsoft.com/office/officeart/2005/8/layout/hProcess9"/>
    <dgm:cxn modelId="{B25B4C51-954E-4AD3-8913-7913B18CB4BD}" type="presOf" srcId="{924A6940-CF70-432E-BEF7-57258D72628C}" destId="{C34E89FC-CF5E-461D-8CF1-241F1A925AEE}" srcOrd="0" destOrd="0" presId="urn:microsoft.com/office/officeart/2005/8/layout/hProcess9"/>
    <dgm:cxn modelId="{2D012346-1B00-4361-A6DC-22E5CC42701D}" type="presOf" srcId="{4F44366D-4B53-432E-B844-4B9E2712CEDB}" destId="{ABCB2FA5-6C23-448C-99ED-E03FFEE8ECAD}" srcOrd="0" destOrd="0" presId="urn:microsoft.com/office/officeart/2005/8/layout/hProcess9"/>
    <dgm:cxn modelId="{438B2DBC-4D3E-461F-B11B-8B77FCEDD5A6}" type="presParOf" srcId="{BBA72FE3-CF79-4225-969A-B3B4A366282E}" destId="{C28E2E18-463E-4AD8-A456-5D7F9588ED0C}" srcOrd="0" destOrd="0" presId="urn:microsoft.com/office/officeart/2005/8/layout/hProcess9"/>
    <dgm:cxn modelId="{506CA2BC-B420-4F52-8443-C0317FF1FE34}" type="presParOf" srcId="{BBA72FE3-CF79-4225-969A-B3B4A366282E}" destId="{DAC4AA07-5A7E-4C79-8657-621F6C5B11D6}" srcOrd="1" destOrd="0" presId="urn:microsoft.com/office/officeart/2005/8/layout/hProcess9"/>
    <dgm:cxn modelId="{1DD2D27A-4FAF-46C9-858D-A9B878F9F232}" type="presParOf" srcId="{DAC4AA07-5A7E-4C79-8657-621F6C5B11D6}" destId="{ABCB2FA5-6C23-448C-99ED-E03FFEE8ECAD}" srcOrd="0" destOrd="0" presId="urn:microsoft.com/office/officeart/2005/8/layout/hProcess9"/>
    <dgm:cxn modelId="{6A6D2DB4-931B-4DC7-8A51-95E66B239BD7}" type="presParOf" srcId="{DAC4AA07-5A7E-4C79-8657-621F6C5B11D6}" destId="{DCC2114E-4399-4D91-BD65-D06A64488677}" srcOrd="1" destOrd="0" presId="urn:microsoft.com/office/officeart/2005/8/layout/hProcess9"/>
    <dgm:cxn modelId="{DF480D87-38C2-454B-8980-B709CFBA068D}" type="presParOf" srcId="{DAC4AA07-5A7E-4C79-8657-621F6C5B11D6}" destId="{C34E89FC-CF5E-461D-8CF1-241F1A925AEE}" srcOrd="2" destOrd="0" presId="urn:microsoft.com/office/officeart/2005/8/layout/hProcess9"/>
    <dgm:cxn modelId="{4AB5B4D9-B4C2-4B36-AE6F-2DD331DA580C}" type="presParOf" srcId="{DAC4AA07-5A7E-4C79-8657-621F6C5B11D6}" destId="{58D804B1-120F-427E-83BA-F9C32C349D8E}" srcOrd="3" destOrd="0" presId="urn:microsoft.com/office/officeart/2005/8/layout/hProcess9"/>
    <dgm:cxn modelId="{63136E62-6411-4A0C-A2BA-F26121EBB804}" type="presParOf" srcId="{DAC4AA07-5A7E-4C79-8657-621F6C5B11D6}" destId="{45DFC6FA-A195-4E96-BA91-0537D5568DEA}" srcOrd="4" destOrd="0" presId="urn:microsoft.com/office/officeart/2005/8/layout/hProcess9"/>
    <dgm:cxn modelId="{88FFCCCA-272B-43D6-A8D0-75160B406E70}" type="presParOf" srcId="{DAC4AA07-5A7E-4C79-8657-621F6C5B11D6}" destId="{B1E3F03C-06BF-49B9-842B-1DAE26528BF1}" srcOrd="5" destOrd="0" presId="urn:microsoft.com/office/officeart/2005/8/layout/hProcess9"/>
    <dgm:cxn modelId="{A055E608-72A0-4274-9748-BF9244F2B67D}" type="presParOf" srcId="{DAC4AA07-5A7E-4C79-8657-621F6C5B11D6}" destId="{2710DFD1-D0B0-4F9A-B845-E0DF982F50F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C53FB-6F62-4CFE-86E2-945F5450E59B}" type="doc">
      <dgm:prSet loTypeId="urn:microsoft.com/office/officeart/2005/8/layout/hProcess9" loCatId="process" qsTypeId="urn:microsoft.com/office/officeart/2005/8/quickstyle/3d2" qsCatId="3D" csTypeId="urn:microsoft.com/office/officeart/2005/8/colors/accent1_2" csCatId="accent1" phldr="1"/>
      <dgm:spPr/>
      <dgm:t>
        <a:bodyPr/>
        <a:lstStyle/>
        <a:p>
          <a:endParaRPr lang="en-US"/>
        </a:p>
      </dgm:t>
    </dgm:pt>
    <dgm:pt modelId="{D3D8EC98-5EB9-4D14-8799-D268C6B04EF9}">
      <dgm:prSet phldrT="[Text]"/>
      <dgm:spPr>
        <a:gradFill rotWithShape="0">
          <a:gsLst>
            <a:gs pos="0">
              <a:schemeClr val="accent1">
                <a:lumMod val="75000"/>
              </a:schemeClr>
            </a:gs>
            <a:gs pos="80000">
              <a:schemeClr val="accent1"/>
            </a:gs>
            <a:gs pos="100000">
              <a:schemeClr val="accent1">
                <a:hueOff val="0"/>
                <a:satOff val="0"/>
                <a:lumOff val="0"/>
                <a:alphaOff val="0"/>
                <a:shade val="94000"/>
                <a:satMod val="135000"/>
              </a:schemeClr>
            </a:gs>
          </a:gsLst>
        </a:gradFill>
      </dgm:spPr>
      <dgm:t>
        <a:bodyPr/>
        <a:lstStyle/>
        <a:p>
          <a:r>
            <a:rPr lang="en-US" dirty="0" smtClean="0"/>
            <a:t>Objectives</a:t>
          </a:r>
          <a:endParaRPr lang="en-US" dirty="0"/>
        </a:p>
      </dgm:t>
    </dgm:pt>
    <dgm:pt modelId="{4FB91BFD-AFD2-4A4A-ACA8-D72779889265}" type="parTrans" cxnId="{05216B16-FC3D-4992-A014-E17A8005FAE7}">
      <dgm:prSet/>
      <dgm:spPr/>
      <dgm:t>
        <a:bodyPr/>
        <a:lstStyle/>
        <a:p>
          <a:endParaRPr lang="en-US"/>
        </a:p>
      </dgm:t>
    </dgm:pt>
    <dgm:pt modelId="{C6140EDE-3E2A-4C5B-97AC-BED2119CBA15}" type="sibTrans" cxnId="{05216B16-FC3D-4992-A014-E17A8005FAE7}">
      <dgm:prSet/>
      <dgm:spPr/>
      <dgm:t>
        <a:bodyPr/>
        <a:lstStyle/>
        <a:p>
          <a:endParaRPr lang="en-US"/>
        </a:p>
      </dgm:t>
    </dgm:pt>
    <dgm:pt modelId="{7B4B9C0D-7874-4EE1-A05F-8873367F45DC}">
      <dgm:prSet phldrT="[Text]"/>
      <dgm:spPr>
        <a:gradFill rotWithShape="0">
          <a:gsLst>
            <a:gs pos="0">
              <a:schemeClr val="accent1">
                <a:lumMod val="75000"/>
              </a:schemeClr>
            </a:gs>
            <a:gs pos="80000">
              <a:schemeClr val="accent1"/>
            </a:gs>
            <a:gs pos="100000">
              <a:schemeClr val="accent1">
                <a:hueOff val="0"/>
                <a:satOff val="0"/>
                <a:lumOff val="0"/>
                <a:alphaOff val="0"/>
                <a:shade val="94000"/>
                <a:satMod val="135000"/>
              </a:schemeClr>
            </a:gs>
          </a:gsLst>
        </a:gradFill>
      </dgm:spPr>
      <dgm:t>
        <a:bodyPr/>
        <a:lstStyle/>
        <a:p>
          <a:r>
            <a:rPr lang="en-US" dirty="0" smtClean="0"/>
            <a:t>Personality</a:t>
          </a:r>
          <a:endParaRPr lang="en-US" dirty="0"/>
        </a:p>
      </dgm:t>
    </dgm:pt>
    <dgm:pt modelId="{671952D8-FD78-4581-8708-DDF2561F0848}" type="parTrans" cxnId="{6138D8BB-2413-4F0D-9B9C-D7F49A9F1492}">
      <dgm:prSet/>
      <dgm:spPr/>
      <dgm:t>
        <a:bodyPr/>
        <a:lstStyle/>
        <a:p>
          <a:endParaRPr lang="en-US"/>
        </a:p>
      </dgm:t>
    </dgm:pt>
    <dgm:pt modelId="{5895D363-8363-41B2-9C29-4EBED6EACFA9}" type="sibTrans" cxnId="{6138D8BB-2413-4F0D-9B9C-D7F49A9F1492}">
      <dgm:prSet/>
      <dgm:spPr/>
      <dgm:t>
        <a:bodyPr/>
        <a:lstStyle/>
        <a:p>
          <a:endParaRPr lang="en-US"/>
        </a:p>
      </dgm:t>
    </dgm:pt>
    <dgm:pt modelId="{404129F0-7F6D-40B3-8D4C-EF330D56D03A}">
      <dgm:prSet phldrT="[Text]"/>
      <dgm:spPr>
        <a:gradFill rotWithShape="0">
          <a:gsLst>
            <a:gs pos="0">
              <a:schemeClr val="accent1">
                <a:lumMod val="75000"/>
              </a:schemeClr>
            </a:gs>
            <a:gs pos="80000">
              <a:schemeClr val="accent1"/>
            </a:gs>
            <a:gs pos="100000">
              <a:schemeClr val="accent1">
                <a:hueOff val="0"/>
                <a:satOff val="0"/>
                <a:lumOff val="0"/>
                <a:alphaOff val="0"/>
                <a:shade val="94000"/>
                <a:satMod val="135000"/>
              </a:schemeClr>
            </a:gs>
          </a:gsLst>
        </a:gradFill>
      </dgm:spPr>
      <dgm:t>
        <a:bodyPr/>
        <a:lstStyle/>
        <a:p>
          <a:r>
            <a:rPr lang="en-US" dirty="0" smtClean="0"/>
            <a:t>Content</a:t>
          </a:r>
          <a:endParaRPr lang="en-US" dirty="0"/>
        </a:p>
      </dgm:t>
    </dgm:pt>
    <dgm:pt modelId="{B3C976AA-9FD8-4873-B48F-1F048C53DE50}" type="parTrans" cxnId="{39F1C1E1-F1FC-4F69-BB17-0EFC6A7640A6}">
      <dgm:prSet/>
      <dgm:spPr/>
      <dgm:t>
        <a:bodyPr/>
        <a:lstStyle/>
        <a:p>
          <a:endParaRPr lang="en-US"/>
        </a:p>
      </dgm:t>
    </dgm:pt>
    <dgm:pt modelId="{ED12769A-1697-489B-A234-7377DADD6687}" type="sibTrans" cxnId="{39F1C1E1-F1FC-4F69-BB17-0EFC6A7640A6}">
      <dgm:prSet/>
      <dgm:spPr/>
      <dgm:t>
        <a:bodyPr/>
        <a:lstStyle/>
        <a:p>
          <a:endParaRPr lang="en-US"/>
        </a:p>
      </dgm:t>
    </dgm:pt>
    <dgm:pt modelId="{AA910F3C-2303-4CC4-89F6-A517230509A5}">
      <dgm:prSet phldrT="[Text]"/>
      <dgm:spPr>
        <a:gradFill rotWithShape="0">
          <a:gsLst>
            <a:gs pos="0">
              <a:schemeClr val="accent1">
                <a:lumMod val="75000"/>
              </a:schemeClr>
            </a:gs>
            <a:gs pos="80000">
              <a:schemeClr val="accent1"/>
            </a:gs>
            <a:gs pos="100000">
              <a:schemeClr val="accent1">
                <a:hueOff val="0"/>
                <a:satOff val="0"/>
                <a:lumOff val="0"/>
                <a:alphaOff val="0"/>
                <a:shade val="94000"/>
                <a:satMod val="135000"/>
              </a:schemeClr>
            </a:gs>
          </a:gsLst>
        </a:gradFill>
      </dgm:spPr>
      <dgm:t>
        <a:bodyPr/>
        <a:lstStyle/>
        <a:p>
          <a:r>
            <a:rPr lang="en-US" dirty="0" smtClean="0"/>
            <a:t>Engagement</a:t>
          </a:r>
          <a:endParaRPr lang="en-US" dirty="0"/>
        </a:p>
      </dgm:t>
    </dgm:pt>
    <dgm:pt modelId="{E8B0F2A6-FE80-47F7-A3EB-4C31B38F3A6F}" type="parTrans" cxnId="{67D0AB6D-659A-4EB2-97D5-EE99F0E7B1B4}">
      <dgm:prSet/>
      <dgm:spPr/>
      <dgm:t>
        <a:bodyPr/>
        <a:lstStyle/>
        <a:p>
          <a:endParaRPr lang="en-US"/>
        </a:p>
      </dgm:t>
    </dgm:pt>
    <dgm:pt modelId="{A0E0FA31-8E59-4E1B-8EE4-5FC839DCBF78}" type="sibTrans" cxnId="{67D0AB6D-659A-4EB2-97D5-EE99F0E7B1B4}">
      <dgm:prSet/>
      <dgm:spPr/>
      <dgm:t>
        <a:bodyPr/>
        <a:lstStyle/>
        <a:p>
          <a:endParaRPr lang="en-US"/>
        </a:p>
      </dgm:t>
    </dgm:pt>
    <dgm:pt modelId="{86573519-85B9-4BB5-815B-6BBA3345280B}">
      <dgm:prSet phldrT="[Text]"/>
      <dgm:spPr>
        <a:gradFill rotWithShape="0">
          <a:gsLst>
            <a:gs pos="0">
              <a:schemeClr val="accent1">
                <a:lumMod val="75000"/>
              </a:schemeClr>
            </a:gs>
            <a:gs pos="80000">
              <a:schemeClr val="accent1"/>
            </a:gs>
            <a:gs pos="100000">
              <a:schemeClr val="accent1">
                <a:hueOff val="0"/>
                <a:satOff val="0"/>
                <a:lumOff val="0"/>
                <a:alphaOff val="0"/>
                <a:shade val="94000"/>
                <a:satMod val="135000"/>
              </a:schemeClr>
            </a:gs>
          </a:gsLst>
        </a:gradFill>
      </dgm:spPr>
      <dgm:t>
        <a:bodyPr/>
        <a:lstStyle/>
        <a:p>
          <a:r>
            <a:rPr lang="en-US" dirty="0" smtClean="0"/>
            <a:t>Measurement</a:t>
          </a:r>
          <a:endParaRPr lang="en-US" dirty="0"/>
        </a:p>
      </dgm:t>
    </dgm:pt>
    <dgm:pt modelId="{CC056376-8BA1-488C-8997-6E2225E1CACD}" type="parTrans" cxnId="{11543A8C-B338-4C3B-98F2-9411227E21CF}">
      <dgm:prSet/>
      <dgm:spPr/>
      <dgm:t>
        <a:bodyPr/>
        <a:lstStyle/>
        <a:p>
          <a:endParaRPr lang="en-US"/>
        </a:p>
      </dgm:t>
    </dgm:pt>
    <dgm:pt modelId="{CBCE20A1-B1BA-42C7-981D-1DFB3C543B85}" type="sibTrans" cxnId="{11543A8C-B338-4C3B-98F2-9411227E21CF}">
      <dgm:prSet/>
      <dgm:spPr/>
      <dgm:t>
        <a:bodyPr/>
        <a:lstStyle/>
        <a:p>
          <a:endParaRPr lang="en-US"/>
        </a:p>
      </dgm:t>
    </dgm:pt>
    <dgm:pt modelId="{6C26E6BA-BDE0-4DA3-8390-B0DEDB17A009}" type="pres">
      <dgm:prSet presAssocID="{8B7C53FB-6F62-4CFE-86E2-945F5450E59B}" presName="CompostProcess" presStyleCnt="0">
        <dgm:presLayoutVars>
          <dgm:dir/>
          <dgm:resizeHandles val="exact"/>
        </dgm:presLayoutVars>
      </dgm:prSet>
      <dgm:spPr/>
      <dgm:t>
        <a:bodyPr/>
        <a:lstStyle/>
        <a:p>
          <a:endParaRPr lang="en-US"/>
        </a:p>
      </dgm:t>
    </dgm:pt>
    <dgm:pt modelId="{0A40E968-E460-4FED-822C-5B22979B7143}" type="pres">
      <dgm:prSet presAssocID="{8B7C53FB-6F62-4CFE-86E2-945F5450E59B}" presName="arrow" presStyleLbl="bgShp" presStyleIdx="0" presStyleCnt="1"/>
      <dgm:spPr>
        <a:solidFill>
          <a:schemeClr val="tx2"/>
        </a:solidFill>
      </dgm:spPr>
      <dgm:t>
        <a:bodyPr/>
        <a:lstStyle/>
        <a:p>
          <a:endParaRPr lang="en-US"/>
        </a:p>
      </dgm:t>
    </dgm:pt>
    <dgm:pt modelId="{BDB9A72B-2CD7-4700-B739-424555239C7D}" type="pres">
      <dgm:prSet presAssocID="{8B7C53FB-6F62-4CFE-86E2-945F5450E59B}" presName="linearProcess" presStyleCnt="0"/>
      <dgm:spPr/>
    </dgm:pt>
    <dgm:pt modelId="{D1A6C720-F424-4F50-916B-7EA840CAF382}" type="pres">
      <dgm:prSet presAssocID="{D3D8EC98-5EB9-4D14-8799-D268C6B04EF9}" presName="textNode" presStyleLbl="node1" presStyleIdx="0" presStyleCnt="5" custScaleY="61829" custLinFactNeighborX="-1407" custLinFactNeighborY="961">
        <dgm:presLayoutVars>
          <dgm:bulletEnabled val="1"/>
        </dgm:presLayoutVars>
      </dgm:prSet>
      <dgm:spPr/>
      <dgm:t>
        <a:bodyPr/>
        <a:lstStyle/>
        <a:p>
          <a:endParaRPr lang="en-US"/>
        </a:p>
      </dgm:t>
    </dgm:pt>
    <dgm:pt modelId="{8EFA44DC-C72C-46A1-843A-7A9081A08BAF}" type="pres">
      <dgm:prSet presAssocID="{C6140EDE-3E2A-4C5B-97AC-BED2119CBA15}" presName="sibTrans" presStyleCnt="0"/>
      <dgm:spPr/>
    </dgm:pt>
    <dgm:pt modelId="{FB52A3D6-AE21-45E3-B128-A11DF51D3A35}" type="pres">
      <dgm:prSet presAssocID="{7B4B9C0D-7874-4EE1-A05F-8873367F45DC}" presName="textNode" presStyleLbl="node1" presStyleIdx="1" presStyleCnt="5" custScaleY="61829" custLinFactNeighborX="-1407" custLinFactNeighborY="961">
        <dgm:presLayoutVars>
          <dgm:bulletEnabled val="1"/>
        </dgm:presLayoutVars>
      </dgm:prSet>
      <dgm:spPr/>
      <dgm:t>
        <a:bodyPr/>
        <a:lstStyle/>
        <a:p>
          <a:endParaRPr lang="en-US"/>
        </a:p>
      </dgm:t>
    </dgm:pt>
    <dgm:pt modelId="{E9B9088C-BDEF-4042-B030-6FAB3E612F57}" type="pres">
      <dgm:prSet presAssocID="{5895D363-8363-41B2-9C29-4EBED6EACFA9}" presName="sibTrans" presStyleCnt="0"/>
      <dgm:spPr/>
    </dgm:pt>
    <dgm:pt modelId="{A1ED15C9-00EA-4FB7-9C14-7EA568B0395C}" type="pres">
      <dgm:prSet presAssocID="{404129F0-7F6D-40B3-8D4C-EF330D56D03A}" presName="textNode" presStyleLbl="node1" presStyleIdx="2" presStyleCnt="5" custScaleY="61404" custLinFactNeighborX="-1407" custLinFactNeighborY="961">
        <dgm:presLayoutVars>
          <dgm:bulletEnabled val="1"/>
        </dgm:presLayoutVars>
      </dgm:prSet>
      <dgm:spPr/>
      <dgm:t>
        <a:bodyPr/>
        <a:lstStyle/>
        <a:p>
          <a:endParaRPr lang="en-US"/>
        </a:p>
      </dgm:t>
    </dgm:pt>
    <dgm:pt modelId="{AC13CF42-A22F-4734-9F9F-82E5337324FC}" type="pres">
      <dgm:prSet presAssocID="{ED12769A-1697-489B-A234-7377DADD6687}" presName="sibTrans" presStyleCnt="0"/>
      <dgm:spPr/>
    </dgm:pt>
    <dgm:pt modelId="{3627D673-50EE-4157-89E9-393033D6A252}" type="pres">
      <dgm:prSet presAssocID="{AA910F3C-2303-4CC4-89F6-A517230509A5}" presName="textNode" presStyleLbl="node1" presStyleIdx="3" presStyleCnt="5" custScaleY="59482">
        <dgm:presLayoutVars>
          <dgm:bulletEnabled val="1"/>
        </dgm:presLayoutVars>
      </dgm:prSet>
      <dgm:spPr/>
      <dgm:t>
        <a:bodyPr/>
        <a:lstStyle/>
        <a:p>
          <a:endParaRPr lang="en-US"/>
        </a:p>
      </dgm:t>
    </dgm:pt>
    <dgm:pt modelId="{9FDF64C2-41B4-4ECD-BE3B-C26EB42AF26F}" type="pres">
      <dgm:prSet presAssocID="{A0E0FA31-8E59-4E1B-8EE4-5FC839DCBF78}" presName="sibTrans" presStyleCnt="0"/>
      <dgm:spPr/>
    </dgm:pt>
    <dgm:pt modelId="{51918943-2CB6-430D-9D1B-C03E23969FC6}" type="pres">
      <dgm:prSet presAssocID="{86573519-85B9-4BB5-815B-6BBA3345280B}" presName="textNode" presStyleLbl="node1" presStyleIdx="4" presStyleCnt="5" custScaleY="61829" custLinFactX="55469" custLinFactNeighborX="100000" custLinFactNeighborY="1">
        <dgm:presLayoutVars>
          <dgm:bulletEnabled val="1"/>
        </dgm:presLayoutVars>
      </dgm:prSet>
      <dgm:spPr/>
      <dgm:t>
        <a:bodyPr/>
        <a:lstStyle/>
        <a:p>
          <a:endParaRPr lang="en-US"/>
        </a:p>
      </dgm:t>
    </dgm:pt>
  </dgm:ptLst>
  <dgm:cxnLst>
    <dgm:cxn modelId="{39F1C1E1-F1FC-4F69-BB17-0EFC6A7640A6}" srcId="{8B7C53FB-6F62-4CFE-86E2-945F5450E59B}" destId="{404129F0-7F6D-40B3-8D4C-EF330D56D03A}" srcOrd="2" destOrd="0" parTransId="{B3C976AA-9FD8-4873-B48F-1F048C53DE50}" sibTransId="{ED12769A-1697-489B-A234-7377DADD6687}"/>
    <dgm:cxn modelId="{F97D134B-6D5A-43EE-809C-76189D982873}" type="presOf" srcId="{404129F0-7F6D-40B3-8D4C-EF330D56D03A}" destId="{A1ED15C9-00EA-4FB7-9C14-7EA568B0395C}" srcOrd="0" destOrd="0" presId="urn:microsoft.com/office/officeart/2005/8/layout/hProcess9"/>
    <dgm:cxn modelId="{11543A8C-B338-4C3B-98F2-9411227E21CF}" srcId="{8B7C53FB-6F62-4CFE-86E2-945F5450E59B}" destId="{86573519-85B9-4BB5-815B-6BBA3345280B}" srcOrd="4" destOrd="0" parTransId="{CC056376-8BA1-488C-8997-6E2225E1CACD}" sibTransId="{CBCE20A1-B1BA-42C7-981D-1DFB3C543B85}"/>
    <dgm:cxn modelId="{6138D8BB-2413-4F0D-9B9C-D7F49A9F1492}" srcId="{8B7C53FB-6F62-4CFE-86E2-945F5450E59B}" destId="{7B4B9C0D-7874-4EE1-A05F-8873367F45DC}" srcOrd="1" destOrd="0" parTransId="{671952D8-FD78-4581-8708-DDF2561F0848}" sibTransId="{5895D363-8363-41B2-9C29-4EBED6EACFA9}"/>
    <dgm:cxn modelId="{6BCE479E-BA75-4E22-99C5-B51E03940D29}" type="presOf" srcId="{AA910F3C-2303-4CC4-89F6-A517230509A5}" destId="{3627D673-50EE-4157-89E9-393033D6A252}" srcOrd="0" destOrd="0" presId="urn:microsoft.com/office/officeart/2005/8/layout/hProcess9"/>
    <dgm:cxn modelId="{4CB4C661-323F-4255-8936-D3F53A887DDC}" type="presOf" srcId="{7B4B9C0D-7874-4EE1-A05F-8873367F45DC}" destId="{FB52A3D6-AE21-45E3-B128-A11DF51D3A35}" srcOrd="0" destOrd="0" presId="urn:microsoft.com/office/officeart/2005/8/layout/hProcess9"/>
    <dgm:cxn modelId="{05216B16-FC3D-4992-A014-E17A8005FAE7}" srcId="{8B7C53FB-6F62-4CFE-86E2-945F5450E59B}" destId="{D3D8EC98-5EB9-4D14-8799-D268C6B04EF9}" srcOrd="0" destOrd="0" parTransId="{4FB91BFD-AFD2-4A4A-ACA8-D72779889265}" sibTransId="{C6140EDE-3E2A-4C5B-97AC-BED2119CBA15}"/>
    <dgm:cxn modelId="{BD3F1580-3648-4464-8B76-BAB3366634D9}" type="presOf" srcId="{86573519-85B9-4BB5-815B-6BBA3345280B}" destId="{51918943-2CB6-430D-9D1B-C03E23969FC6}" srcOrd="0" destOrd="0" presId="urn:microsoft.com/office/officeart/2005/8/layout/hProcess9"/>
    <dgm:cxn modelId="{67D0AB6D-659A-4EB2-97D5-EE99F0E7B1B4}" srcId="{8B7C53FB-6F62-4CFE-86E2-945F5450E59B}" destId="{AA910F3C-2303-4CC4-89F6-A517230509A5}" srcOrd="3" destOrd="0" parTransId="{E8B0F2A6-FE80-47F7-A3EB-4C31B38F3A6F}" sibTransId="{A0E0FA31-8E59-4E1B-8EE4-5FC839DCBF78}"/>
    <dgm:cxn modelId="{E1B2DE15-ECA1-4815-B2F9-F1279D744DB9}" type="presOf" srcId="{8B7C53FB-6F62-4CFE-86E2-945F5450E59B}" destId="{6C26E6BA-BDE0-4DA3-8390-B0DEDB17A009}" srcOrd="0" destOrd="0" presId="urn:microsoft.com/office/officeart/2005/8/layout/hProcess9"/>
    <dgm:cxn modelId="{E91A509B-9707-49AB-8578-13795B7F3892}" type="presOf" srcId="{D3D8EC98-5EB9-4D14-8799-D268C6B04EF9}" destId="{D1A6C720-F424-4F50-916B-7EA840CAF382}" srcOrd="0" destOrd="0" presId="urn:microsoft.com/office/officeart/2005/8/layout/hProcess9"/>
    <dgm:cxn modelId="{CFA52F3E-9862-43E0-8BD3-DACE771E7D18}" type="presParOf" srcId="{6C26E6BA-BDE0-4DA3-8390-B0DEDB17A009}" destId="{0A40E968-E460-4FED-822C-5B22979B7143}" srcOrd="0" destOrd="0" presId="urn:microsoft.com/office/officeart/2005/8/layout/hProcess9"/>
    <dgm:cxn modelId="{98B03C8F-C00E-4AB3-838D-16DC9ABE5EA6}" type="presParOf" srcId="{6C26E6BA-BDE0-4DA3-8390-B0DEDB17A009}" destId="{BDB9A72B-2CD7-4700-B739-424555239C7D}" srcOrd="1" destOrd="0" presId="urn:microsoft.com/office/officeart/2005/8/layout/hProcess9"/>
    <dgm:cxn modelId="{B92A3BA1-5CF1-4006-A280-B3EBEA81F4AF}" type="presParOf" srcId="{BDB9A72B-2CD7-4700-B739-424555239C7D}" destId="{D1A6C720-F424-4F50-916B-7EA840CAF382}" srcOrd="0" destOrd="0" presId="urn:microsoft.com/office/officeart/2005/8/layout/hProcess9"/>
    <dgm:cxn modelId="{711F46C7-41C1-49D2-BEDE-F27C48824208}" type="presParOf" srcId="{BDB9A72B-2CD7-4700-B739-424555239C7D}" destId="{8EFA44DC-C72C-46A1-843A-7A9081A08BAF}" srcOrd="1" destOrd="0" presId="urn:microsoft.com/office/officeart/2005/8/layout/hProcess9"/>
    <dgm:cxn modelId="{F63B98CB-0BD4-416D-B40B-B6CFA2B1889D}" type="presParOf" srcId="{BDB9A72B-2CD7-4700-B739-424555239C7D}" destId="{FB52A3D6-AE21-45E3-B128-A11DF51D3A35}" srcOrd="2" destOrd="0" presId="urn:microsoft.com/office/officeart/2005/8/layout/hProcess9"/>
    <dgm:cxn modelId="{558B9326-FE56-4E15-9F69-2127B9BBC52A}" type="presParOf" srcId="{BDB9A72B-2CD7-4700-B739-424555239C7D}" destId="{E9B9088C-BDEF-4042-B030-6FAB3E612F57}" srcOrd="3" destOrd="0" presId="urn:microsoft.com/office/officeart/2005/8/layout/hProcess9"/>
    <dgm:cxn modelId="{A1D96CE6-88A2-4094-A676-A342CF5BA0AF}" type="presParOf" srcId="{BDB9A72B-2CD7-4700-B739-424555239C7D}" destId="{A1ED15C9-00EA-4FB7-9C14-7EA568B0395C}" srcOrd="4" destOrd="0" presId="urn:microsoft.com/office/officeart/2005/8/layout/hProcess9"/>
    <dgm:cxn modelId="{7F3078CB-241E-40C3-9533-BEFE2FF6B9BE}" type="presParOf" srcId="{BDB9A72B-2CD7-4700-B739-424555239C7D}" destId="{AC13CF42-A22F-4734-9F9F-82E5337324FC}" srcOrd="5" destOrd="0" presId="urn:microsoft.com/office/officeart/2005/8/layout/hProcess9"/>
    <dgm:cxn modelId="{1FEACB26-F724-4129-9E55-5EC6EFEF0D04}" type="presParOf" srcId="{BDB9A72B-2CD7-4700-B739-424555239C7D}" destId="{3627D673-50EE-4157-89E9-393033D6A252}" srcOrd="6" destOrd="0" presId="urn:microsoft.com/office/officeart/2005/8/layout/hProcess9"/>
    <dgm:cxn modelId="{07E303CD-B141-4358-8AA5-7209F8FC1035}" type="presParOf" srcId="{BDB9A72B-2CD7-4700-B739-424555239C7D}" destId="{9FDF64C2-41B4-4ECD-BE3B-C26EB42AF26F}" srcOrd="7" destOrd="0" presId="urn:microsoft.com/office/officeart/2005/8/layout/hProcess9"/>
    <dgm:cxn modelId="{3F44BF90-61BA-469A-88E6-47C30FEFAC70}" type="presParOf" srcId="{BDB9A72B-2CD7-4700-B739-424555239C7D}" destId="{51918943-2CB6-430D-9D1B-C03E23969FC6}"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E2E18-463E-4AD8-A456-5D7F9588ED0C}">
      <dsp:nvSpPr>
        <dsp:cNvPr id="0" name=""/>
        <dsp:cNvSpPr/>
      </dsp:nvSpPr>
      <dsp:spPr>
        <a:xfrm>
          <a:off x="616267" y="0"/>
          <a:ext cx="6984365" cy="31496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B2FA5-6C23-448C-99ED-E03FFEE8ECAD}">
      <dsp:nvSpPr>
        <dsp:cNvPr id="0" name=""/>
        <dsp:cNvSpPr/>
      </dsp:nvSpPr>
      <dsp:spPr>
        <a:xfrm>
          <a:off x="3911" y="944880"/>
          <a:ext cx="1975235" cy="125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kern="1200" dirty="0" smtClean="0"/>
            <a:t>Listen</a:t>
          </a:r>
          <a:endParaRPr lang="en-US" sz="2400" kern="1200" dirty="0"/>
        </a:p>
      </dsp:txBody>
      <dsp:txXfrm>
        <a:off x="65411" y="1006380"/>
        <a:ext cx="1852235" cy="1136840"/>
      </dsp:txXfrm>
    </dsp:sp>
    <dsp:sp modelId="{C34E89FC-CF5E-461D-8CF1-241F1A925AEE}">
      <dsp:nvSpPr>
        <dsp:cNvPr id="0" name=""/>
        <dsp:cNvSpPr/>
      </dsp:nvSpPr>
      <dsp:spPr>
        <a:xfrm>
          <a:off x="2081858" y="944880"/>
          <a:ext cx="1975235" cy="125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kern="1200" dirty="0" smtClean="0"/>
            <a:t>Set objectives</a:t>
          </a:r>
          <a:endParaRPr lang="en-US" sz="2400" kern="1200" dirty="0"/>
        </a:p>
      </dsp:txBody>
      <dsp:txXfrm>
        <a:off x="2143358" y="1006380"/>
        <a:ext cx="1852235" cy="1136840"/>
      </dsp:txXfrm>
    </dsp:sp>
    <dsp:sp modelId="{45DFC6FA-A195-4E96-BA91-0537D5568DEA}">
      <dsp:nvSpPr>
        <dsp:cNvPr id="0" name=""/>
        <dsp:cNvSpPr/>
      </dsp:nvSpPr>
      <dsp:spPr>
        <a:xfrm>
          <a:off x="4159805" y="944880"/>
          <a:ext cx="1975235" cy="125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kern="1200" dirty="0" smtClean="0"/>
            <a:t>Plan Resource and time </a:t>
          </a:r>
        </a:p>
      </dsp:txBody>
      <dsp:txXfrm>
        <a:off x="4221305" y="1006380"/>
        <a:ext cx="1852235" cy="1136840"/>
      </dsp:txXfrm>
    </dsp:sp>
    <dsp:sp modelId="{2710DFD1-D0B0-4F9A-B845-E0DF982F50F8}">
      <dsp:nvSpPr>
        <dsp:cNvPr id="0" name=""/>
        <dsp:cNvSpPr/>
      </dsp:nvSpPr>
      <dsp:spPr>
        <a:xfrm>
          <a:off x="6237752" y="944880"/>
          <a:ext cx="1975235" cy="12598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IE" sz="2400" kern="1200" dirty="0" smtClean="0"/>
            <a:t>Measure and learn</a:t>
          </a:r>
          <a:endParaRPr lang="en-US" sz="2400" kern="1200" dirty="0"/>
        </a:p>
      </dsp:txBody>
      <dsp:txXfrm>
        <a:off x="6299252" y="1006380"/>
        <a:ext cx="1852235" cy="1136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C7D82B5D-16BC-234B-8265-B7010AC167AB}" type="datetimeFigureOut">
              <a:rPr lang="en-US" smtClean="0"/>
              <a:pPr/>
              <a:t>3/11/2013</a:t>
            </a:fld>
            <a:endParaRPr lang="en-US"/>
          </a:p>
        </p:txBody>
      </p:sp>
      <p:sp>
        <p:nvSpPr>
          <p:cNvPr id="4" name="Footer Placeholder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1B24E0B8-C12D-2440-8E4B-DC75132F0A21}" type="slidenum">
              <a:rPr lang="en-US" smtClean="0"/>
              <a:pPr/>
              <a:t>‹#›</a:t>
            </a:fld>
            <a:endParaRPr lang="en-US"/>
          </a:p>
        </p:txBody>
      </p:sp>
    </p:spTree>
    <p:extLst>
      <p:ext uri="{BB962C8B-B14F-4D97-AF65-F5344CB8AC3E}">
        <p14:creationId xmlns:p14="http://schemas.microsoft.com/office/powerpoint/2010/main" val="2605848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atin typeface="Geometr415 Md BT Medium" pitchFamily="34" charset="0"/>
              </a:defRPr>
            </a:lvl1pPr>
          </a:lstStyle>
          <a:p>
            <a:endParaRPr lang="en-US" dirty="0"/>
          </a:p>
        </p:txBody>
      </p:sp>
      <p:sp>
        <p:nvSpPr>
          <p:cNvPr id="3" name="Date Placeholder 2"/>
          <p:cNvSpPr>
            <a:spLocks noGrp="1"/>
          </p:cNvSpPr>
          <p:nvPr>
            <p:ph type="dt" idx="1"/>
          </p:nvPr>
        </p:nvSpPr>
        <p:spPr>
          <a:xfrm>
            <a:off x="3774010" y="0"/>
            <a:ext cx="2887186" cy="496332"/>
          </a:xfrm>
          <a:prstGeom prst="rect">
            <a:avLst/>
          </a:prstGeom>
        </p:spPr>
        <p:txBody>
          <a:bodyPr vert="horz" lIns="91440" tIns="45720" rIns="91440" bIns="45720" rtlCol="0"/>
          <a:lstStyle>
            <a:lvl1pPr algn="r">
              <a:defRPr sz="1200">
                <a:latin typeface="Geometr415 Md BT Medium" pitchFamily="34" charset="0"/>
              </a:defRPr>
            </a:lvl1pPr>
          </a:lstStyle>
          <a:p>
            <a:fld id="{C79BF9AE-593F-B647-B810-A1C8D0D07C0F}" type="datetimeFigureOut">
              <a:rPr lang="en-US" smtClean="0"/>
              <a:pPr/>
              <a:t>3/11/2013</a:t>
            </a:fld>
            <a:endParaRPr lang="en-US" dirty="0"/>
          </a:p>
        </p:txBody>
      </p:sp>
      <p:sp>
        <p:nvSpPr>
          <p:cNvPr id="4" name="Slide Image Placeholder 3"/>
          <p:cNvSpPr>
            <a:spLocks noGrp="1" noRot="1" noChangeAspect="1"/>
          </p:cNvSpPr>
          <p:nvPr>
            <p:ph type="sldImg" idx="2"/>
          </p:nvPr>
        </p:nvSpPr>
        <p:spPr>
          <a:xfrm>
            <a:off x="23813" y="744538"/>
            <a:ext cx="6615112"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66274" y="4715153"/>
            <a:ext cx="5330190" cy="4466987"/>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6" name="Footer Placeholder 5"/>
          <p:cNvSpPr>
            <a:spLocks noGrp="1"/>
          </p:cNvSpPr>
          <p:nvPr>
            <p:ph type="ftr" sz="quarter" idx="4"/>
          </p:nvPr>
        </p:nvSpPr>
        <p:spPr>
          <a:xfrm>
            <a:off x="0" y="9428583"/>
            <a:ext cx="2887186" cy="496332"/>
          </a:xfrm>
          <a:prstGeom prst="rect">
            <a:avLst/>
          </a:prstGeom>
        </p:spPr>
        <p:txBody>
          <a:bodyPr vert="horz" lIns="91440" tIns="45720" rIns="91440" bIns="45720" rtlCol="0" anchor="b"/>
          <a:lstStyle>
            <a:lvl1pPr algn="l">
              <a:defRPr sz="1200">
                <a:latin typeface="Geometr415 Md BT Medium" pitchFamily="34" charset="0"/>
              </a:defRPr>
            </a:lvl1pPr>
          </a:lstStyle>
          <a:p>
            <a:endParaRPr lang="en-US" dirty="0"/>
          </a:p>
        </p:txBody>
      </p:sp>
      <p:sp>
        <p:nvSpPr>
          <p:cNvPr id="7" name="Slide Number Placeholder 6"/>
          <p:cNvSpPr>
            <a:spLocks noGrp="1"/>
          </p:cNvSpPr>
          <p:nvPr>
            <p:ph type="sldNum" sz="quarter" idx="5"/>
          </p:nvPr>
        </p:nvSpPr>
        <p:spPr>
          <a:xfrm>
            <a:off x="3774010" y="9428583"/>
            <a:ext cx="2887186" cy="496332"/>
          </a:xfrm>
          <a:prstGeom prst="rect">
            <a:avLst/>
          </a:prstGeom>
        </p:spPr>
        <p:txBody>
          <a:bodyPr vert="horz" lIns="91440" tIns="45720" rIns="91440" bIns="45720" rtlCol="0" anchor="b"/>
          <a:lstStyle>
            <a:lvl1pPr algn="r">
              <a:defRPr sz="1200">
                <a:latin typeface="Geometr415 Md BT Medium" pitchFamily="34" charset="0"/>
              </a:defRPr>
            </a:lvl1pPr>
          </a:lstStyle>
          <a:p>
            <a:fld id="{B2E4E974-5A3C-6E4C-A1DE-EF7921C2391D}" type="slidenum">
              <a:rPr lang="en-US" smtClean="0"/>
              <a:pPr/>
              <a:t>‹#›</a:t>
            </a:fld>
            <a:endParaRPr lang="en-US" dirty="0"/>
          </a:p>
        </p:txBody>
      </p:sp>
    </p:spTree>
    <p:extLst>
      <p:ext uri="{BB962C8B-B14F-4D97-AF65-F5344CB8AC3E}">
        <p14:creationId xmlns:p14="http://schemas.microsoft.com/office/powerpoint/2010/main" val="35287195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Geometr415 Md BT Medium" pitchFamily="34" charset="0"/>
        <a:ea typeface="+mn-ea"/>
        <a:cs typeface="+mn-cs"/>
      </a:defRPr>
    </a:lvl1pPr>
    <a:lvl2pPr marL="457200" algn="l" defTabSz="457200" rtl="0" eaLnBrk="1" latinLnBrk="0" hangingPunct="1">
      <a:defRPr sz="1200" kern="1200">
        <a:solidFill>
          <a:schemeClr val="tx1"/>
        </a:solidFill>
        <a:latin typeface="Geometr415 Md BT Medium" pitchFamily="34" charset="0"/>
        <a:ea typeface="+mn-ea"/>
        <a:cs typeface="+mn-cs"/>
      </a:defRPr>
    </a:lvl2pPr>
    <a:lvl3pPr marL="914400" algn="l" defTabSz="457200" rtl="0" eaLnBrk="1" latinLnBrk="0" hangingPunct="1">
      <a:defRPr sz="1200" kern="1200">
        <a:solidFill>
          <a:schemeClr val="tx1"/>
        </a:solidFill>
        <a:latin typeface="Geometr415 Md BT Medium" pitchFamily="34" charset="0"/>
        <a:ea typeface="+mn-ea"/>
        <a:cs typeface="+mn-cs"/>
      </a:defRPr>
    </a:lvl3pPr>
    <a:lvl4pPr marL="1371600" algn="l" defTabSz="457200" rtl="0" eaLnBrk="1" latinLnBrk="0" hangingPunct="1">
      <a:defRPr sz="1200" kern="1200">
        <a:solidFill>
          <a:schemeClr val="tx1"/>
        </a:solidFill>
        <a:latin typeface="Geometr415 Md BT Medium" pitchFamily="34" charset="0"/>
        <a:ea typeface="+mn-ea"/>
        <a:cs typeface="+mn-cs"/>
      </a:defRPr>
    </a:lvl4pPr>
    <a:lvl5pPr marL="1828800" algn="l" defTabSz="457200" rtl="0" eaLnBrk="1" latinLnBrk="0" hangingPunct="1">
      <a:defRPr sz="1200" kern="1200">
        <a:solidFill>
          <a:schemeClr val="tx1"/>
        </a:solidFill>
        <a:latin typeface="Geometr415 Md BT Medium" pitchFamily="34" charset="0"/>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E4E974-5A3C-6E4C-A1DE-EF7921C2391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Digital behaviour is changing.</a:t>
            </a:r>
            <a:r>
              <a:rPr lang="en-IE" baseline="0" dirty="0" smtClean="0"/>
              <a:t> At one point it was only used for entertainment, then information but now it needs to play a useful role. </a:t>
            </a:r>
          </a:p>
          <a:p>
            <a:r>
              <a:rPr lang="en-IE" baseline="0" dirty="0" smtClean="0"/>
              <a:t>If you can be used in a persons day to day habits then you are on to a winner. So this means talking to people when they check their mails, social </a:t>
            </a:r>
            <a:r>
              <a:rPr lang="en-IE" baseline="0" dirty="0" err="1" smtClean="0"/>
              <a:t>etc</a:t>
            </a:r>
            <a:r>
              <a:rPr lang="en-IE" baseline="0" dirty="0" smtClean="0"/>
              <a:t> at first thing in the morning. </a:t>
            </a:r>
            <a:endParaRPr lang="en-IE"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10</a:t>
            </a:fld>
            <a:endParaRPr lang="en-US" dirty="0"/>
          </a:p>
        </p:txBody>
      </p:sp>
    </p:spTree>
    <p:extLst>
      <p:ext uri="{BB962C8B-B14F-4D97-AF65-F5344CB8AC3E}">
        <p14:creationId xmlns:p14="http://schemas.microsoft.com/office/powerpoint/2010/main" val="2554489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http://www.youtube.com/watch?v=sLOxUVvcjwE</a:t>
            </a:r>
            <a:endParaRPr lang="en-IE"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11</a:t>
            </a:fld>
            <a:endParaRPr lang="en-US" dirty="0"/>
          </a:p>
        </p:txBody>
      </p:sp>
    </p:spTree>
    <p:extLst>
      <p:ext uri="{BB962C8B-B14F-4D97-AF65-F5344CB8AC3E}">
        <p14:creationId xmlns:p14="http://schemas.microsoft.com/office/powerpoint/2010/main" val="1082492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The level</a:t>
            </a:r>
            <a:r>
              <a:rPr lang="en-IE" baseline="0" dirty="0" smtClean="0"/>
              <a:t> of messages people get in Social is massive so you need to do something that will grab their attention and hold it. People are passively consuming in their Facebook and Twitter newsfeeds so you need to standout. </a:t>
            </a:r>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All brands should be curators of conversations. This</a:t>
            </a:r>
            <a:r>
              <a:rPr lang="en-IE" baseline="0" dirty="0" smtClean="0"/>
              <a:t> allows for two way conversation. Your customers will be the first ones to tell you what you are doing right and wrong. You should listen, take it on board and build. </a:t>
            </a:r>
            <a:endParaRPr lang="en-IE"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13</a:t>
            </a:fld>
            <a:endParaRPr lang="en-US" dirty="0"/>
          </a:p>
        </p:txBody>
      </p:sp>
    </p:spTree>
    <p:extLst>
      <p:ext uri="{BB962C8B-B14F-4D97-AF65-F5344CB8AC3E}">
        <p14:creationId xmlns:p14="http://schemas.microsoft.com/office/powerpoint/2010/main" val="4069356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Reactive, relevant</a:t>
            </a:r>
            <a:r>
              <a:rPr lang="en-IE" baseline="0" dirty="0" smtClean="0"/>
              <a:t> and remarkable. </a:t>
            </a:r>
          </a:p>
          <a:p>
            <a:r>
              <a:rPr lang="en-IE" baseline="0" dirty="0" smtClean="0"/>
              <a:t>If you want to be in the space of being useful to </a:t>
            </a:r>
            <a:r>
              <a:rPr lang="en-IE" baseline="0" dirty="0" err="1" smtClean="0"/>
              <a:t>someones</a:t>
            </a:r>
            <a:r>
              <a:rPr lang="en-IE" baseline="0" dirty="0" smtClean="0"/>
              <a:t> day to day life you need to be reactive. The majority of people are passive about your brand stories but that small amount that are reactive expect you to be reactive back. </a:t>
            </a:r>
          </a:p>
          <a:p>
            <a:r>
              <a:rPr lang="en-IE" baseline="0" dirty="0" smtClean="0"/>
              <a:t>You need to be relevant or you will be ignored.</a:t>
            </a:r>
          </a:p>
          <a:p>
            <a:r>
              <a:rPr lang="en-IE" baseline="0" dirty="0" smtClean="0"/>
              <a:t>Most importantly you need to be remarkable. This will help you stand out. It is difficult but it will be the most important thing that you do. </a:t>
            </a:r>
            <a:endParaRPr lang="en-IE"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14</a:t>
            </a:fld>
            <a:endParaRPr lang="en-US" dirty="0"/>
          </a:p>
        </p:txBody>
      </p:sp>
    </p:spTree>
    <p:extLst>
      <p:ext uri="{BB962C8B-B14F-4D97-AF65-F5344CB8AC3E}">
        <p14:creationId xmlns:p14="http://schemas.microsoft.com/office/powerpoint/2010/main" val="8935695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What else is going on in your market and what do customers want?</a:t>
            </a:r>
          </a:p>
          <a:p>
            <a:r>
              <a:rPr lang="en-IE" dirty="0" smtClean="0"/>
              <a:t>Why are you doing this? Don’t just throw up a Facebook/Twitter page because everyone</a:t>
            </a:r>
            <a:r>
              <a:rPr lang="en-IE" baseline="0" dirty="0" smtClean="0"/>
              <a:t> else is. What do you want this to achieve for you?</a:t>
            </a:r>
          </a:p>
          <a:p>
            <a:r>
              <a:rPr lang="en-IE" baseline="0" dirty="0" smtClean="0"/>
              <a:t>Social Media is always on so you need to know who is going to react to your customers. </a:t>
            </a:r>
          </a:p>
          <a:p>
            <a:r>
              <a:rPr lang="en-IE" baseline="0" dirty="0" smtClean="0"/>
              <a:t>Don’t be afraid to make mistakes and make sure your staff know that you are open to that. </a:t>
            </a:r>
          </a:p>
          <a:p>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SocialMention.com</a:t>
            </a:r>
          </a:p>
          <a:p>
            <a:r>
              <a:rPr lang="en-IE" dirty="0" err="1" smtClean="0"/>
              <a:t>Klout</a:t>
            </a:r>
            <a:endParaRPr lang="en-IE" dirty="0" smtClean="0"/>
          </a:p>
          <a:p>
            <a:r>
              <a:rPr lang="en-IE" dirty="0" smtClean="0"/>
              <a:t>Peer</a:t>
            </a:r>
            <a:r>
              <a:rPr lang="en-IE" baseline="0" dirty="0" smtClean="0"/>
              <a:t> Index</a:t>
            </a:r>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25</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Burberry tweeted photos of their models moments before they walked on to the catwalk. This meant the people who follow Burberry</a:t>
            </a:r>
            <a:r>
              <a:rPr lang="en-IE" baseline="0" dirty="0" smtClean="0"/>
              <a:t> got to see the collection before all the top fashion magazines. This form of rewarding customers for their interest is going to get more and more popular. Also it doesn’t cost you anything. </a:t>
            </a:r>
          </a:p>
          <a:p>
            <a:r>
              <a:rPr lang="en-IE" baseline="0" dirty="0" smtClean="0"/>
              <a:t>Treat your customers like VIPS</a:t>
            </a:r>
            <a:endParaRPr lang="en-IE"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26</a:t>
            </a:fld>
            <a:endParaRPr lang="en-US" dirty="0"/>
          </a:p>
        </p:txBody>
      </p:sp>
    </p:spTree>
    <p:extLst>
      <p:ext uri="{BB962C8B-B14F-4D97-AF65-F5344CB8AC3E}">
        <p14:creationId xmlns:p14="http://schemas.microsoft.com/office/powerpoint/2010/main" val="1459048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2E4E974-5A3C-6E4C-A1DE-EF7921C2391D}"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7 billion</a:t>
            </a:r>
            <a:r>
              <a:rPr lang="en-IE" baseline="0" dirty="0" smtClean="0"/>
              <a:t> people in the world. </a:t>
            </a:r>
          </a:p>
          <a:p>
            <a:r>
              <a:rPr lang="en-IE" baseline="0" dirty="0" smtClean="0"/>
              <a:t>50% of those are under the age of 30 which means they have never known life without the internet</a:t>
            </a:r>
          </a:p>
          <a:p>
            <a:endParaRPr lang="en-IE" baseline="0" dirty="0" smtClean="0"/>
          </a:p>
          <a:p>
            <a:endParaRPr lang="en-IE" baseline="0" dirty="0" smtClean="0"/>
          </a:p>
          <a:p>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This</a:t>
            </a:r>
            <a:r>
              <a:rPr lang="en-IE" baseline="0" dirty="0" smtClean="0"/>
              <a:t> is how the internet started...</a:t>
            </a:r>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Quickly it expanded to search,</a:t>
            </a:r>
            <a:r>
              <a:rPr lang="en-IE" baseline="0" dirty="0" smtClean="0"/>
              <a:t> blogs, feeds etc</a:t>
            </a:r>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But when social</a:t>
            </a:r>
            <a:r>
              <a:rPr lang="en-IE" baseline="0" dirty="0" smtClean="0"/>
              <a:t> arrived it really exploded</a:t>
            </a:r>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Key</a:t>
            </a:r>
            <a:r>
              <a:rPr lang="en-IE" baseline="0" dirty="0" smtClean="0"/>
              <a:t> themes: Participation, openness, sharing, community, conversation and connections </a:t>
            </a:r>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E" dirty="0" smtClean="0"/>
              <a:t>We have moved away from the information</a:t>
            </a:r>
            <a:r>
              <a:rPr lang="en-IE" baseline="0" dirty="0" smtClean="0"/>
              <a:t> age to the social age. This image reflects life at the moment. </a:t>
            </a:r>
            <a:endParaRPr lang="en-US"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This</a:t>
            </a:r>
            <a:r>
              <a:rPr lang="en-IE" baseline="0" dirty="0" smtClean="0"/>
              <a:t> image is doing the rounds at the moment. I think it reflects the underwhelming experience social can have if it is not used correctly. </a:t>
            </a:r>
            <a:endParaRPr lang="en-IE" dirty="0"/>
          </a:p>
        </p:txBody>
      </p:sp>
      <p:sp>
        <p:nvSpPr>
          <p:cNvPr id="4" name="Slide Number Placeholder 3"/>
          <p:cNvSpPr>
            <a:spLocks noGrp="1"/>
          </p:cNvSpPr>
          <p:nvPr>
            <p:ph type="sldNum" sz="quarter" idx="10"/>
          </p:nvPr>
        </p:nvSpPr>
        <p:spPr/>
        <p:txBody>
          <a:bodyPr/>
          <a:lstStyle/>
          <a:p>
            <a:fld id="{B2E4E974-5A3C-6E4C-A1DE-EF7921C2391D}" type="slidenum">
              <a:rPr lang="en-US" smtClean="0"/>
              <a:pPr/>
              <a:t>9</a:t>
            </a:fld>
            <a:endParaRPr lang="en-US" dirty="0"/>
          </a:p>
        </p:txBody>
      </p:sp>
    </p:spTree>
    <p:extLst>
      <p:ext uri="{BB962C8B-B14F-4D97-AF65-F5344CB8AC3E}">
        <p14:creationId xmlns:p14="http://schemas.microsoft.com/office/powerpoint/2010/main" val="2932292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EADER / DIVIDER SLIDE">
    <p:spTree>
      <p:nvGrpSpPr>
        <p:cNvPr id="1" name=""/>
        <p:cNvGrpSpPr/>
        <p:nvPr/>
      </p:nvGrpSpPr>
      <p:grpSpPr>
        <a:xfrm>
          <a:off x="0" y="0"/>
          <a:ext cx="0" cy="0"/>
          <a:chOff x="0" y="0"/>
          <a:chExt cx="0" cy="0"/>
        </a:xfrm>
      </p:grpSpPr>
      <p:sp>
        <p:nvSpPr>
          <p:cNvPr id="9" name="Rectangle 8"/>
          <p:cNvSpPr/>
          <p:nvPr/>
        </p:nvSpPr>
        <p:spPr>
          <a:xfrm>
            <a:off x="-59269" y="355601"/>
            <a:ext cx="8597900" cy="4267199"/>
          </a:xfrm>
          <a:prstGeom prst="rect">
            <a:avLst/>
          </a:prstGeom>
          <a:solidFill>
            <a:srgbClr val="199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ometr415 Blk BT Black"/>
            </a:endParaRPr>
          </a:p>
        </p:txBody>
      </p:sp>
      <p:sp>
        <p:nvSpPr>
          <p:cNvPr id="2" name="Title 1"/>
          <p:cNvSpPr>
            <a:spLocks noGrp="1"/>
          </p:cNvSpPr>
          <p:nvPr>
            <p:ph type="ctrTitle" hasCustomPrompt="1"/>
          </p:nvPr>
        </p:nvSpPr>
        <p:spPr>
          <a:xfrm>
            <a:off x="304800" y="474131"/>
            <a:ext cx="7772400" cy="4013201"/>
          </a:xfrm>
          <a:prstGeom prst="rect">
            <a:avLst/>
          </a:prstGeom>
        </p:spPr>
        <p:txBody>
          <a:bodyPr anchor="ctr"/>
          <a:lstStyle>
            <a:lvl1pPr>
              <a:lnSpc>
                <a:spcPts val="6200"/>
              </a:lnSpc>
              <a:defRPr sz="6000" b="0" i="0" cap="all" spc="-150">
                <a:solidFill>
                  <a:schemeClr val="bg1"/>
                </a:solidFill>
                <a:latin typeface="Geometr415 Blk BT Black"/>
                <a:cs typeface="Geometr415 Blk BT Black"/>
              </a:defRPr>
            </a:lvl1pPr>
          </a:lstStyle>
          <a:p>
            <a:r>
              <a:rPr lang="en-US" dirty="0" smtClean="0"/>
              <a:t>HEADER/DIVIDER PAGE</a:t>
            </a:r>
            <a:endParaRPr lang="en-US" dirty="0"/>
          </a:p>
        </p:txBody>
      </p:sp>
      <p:pic>
        <p:nvPicPr>
          <p:cNvPr id="12" name="Picture 11" descr="carat logo.jpg"/>
          <p:cNvPicPr>
            <a:picLocks noChangeAspect="1"/>
          </p:cNvPicPr>
          <p:nvPr/>
        </p:nvPicPr>
        <p:blipFill>
          <a:blip r:embed="rId2">
            <a:alphaModFix/>
          </a:blip>
          <a:stretch>
            <a:fillRect/>
          </a:stretch>
        </p:blipFill>
        <p:spPr>
          <a:xfrm>
            <a:off x="409046" y="4717532"/>
            <a:ext cx="876036" cy="331301"/>
          </a:xfrm>
          <a:prstGeom prst="rect">
            <a:avLst/>
          </a:prstGeom>
        </p:spPr>
      </p:pic>
      <p:sp>
        <p:nvSpPr>
          <p:cNvPr id="7" name="TextBox 6"/>
          <p:cNvSpPr txBox="1"/>
          <p:nvPr/>
        </p:nvSpPr>
        <p:spPr>
          <a:xfrm>
            <a:off x="7215883" y="4725999"/>
            <a:ext cx="1432040" cy="307777"/>
          </a:xfrm>
          <a:prstGeom prst="rect">
            <a:avLst/>
          </a:prstGeom>
          <a:noFill/>
        </p:spPr>
        <p:txBody>
          <a:bodyPr wrap="none" rtlCol="0">
            <a:spAutoFit/>
          </a:bodyPr>
          <a:lstStyle/>
          <a:p>
            <a:r>
              <a:rPr lang="en-US" sz="1400" b="0" i="0" dirty="0" smtClean="0">
                <a:solidFill>
                  <a:schemeClr val="accent1"/>
                </a:solidFill>
                <a:latin typeface="Geometr415 Md BT"/>
                <a:cs typeface="Geometr415 Md BT"/>
              </a:rPr>
              <a:t>Client logo here</a:t>
            </a:r>
            <a:endParaRPr lang="en-US" sz="1400" b="0" i="0" dirty="0">
              <a:solidFill>
                <a:schemeClr val="accent1"/>
              </a:solidFill>
              <a:latin typeface="Geometr415 Md BT"/>
              <a:cs typeface="Geometr415 Md BT"/>
            </a:endParaRPr>
          </a:p>
        </p:txBody>
      </p:sp>
      <p:sp>
        <p:nvSpPr>
          <p:cNvPr id="6" name="Rectangle 5"/>
          <p:cNvSpPr/>
          <p:nvPr userDrawn="1"/>
        </p:nvSpPr>
        <p:spPr>
          <a:xfrm>
            <a:off x="-59269" y="355601"/>
            <a:ext cx="8597900" cy="4267199"/>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ometr415 Blk BT Black"/>
            </a:endParaRPr>
          </a:p>
        </p:txBody>
      </p:sp>
      <p:pic>
        <p:nvPicPr>
          <p:cNvPr id="8" name="Picture 7" descr="carat logo.jpg"/>
          <p:cNvPicPr>
            <a:picLocks noChangeAspect="1"/>
          </p:cNvPicPr>
          <p:nvPr userDrawn="1"/>
        </p:nvPicPr>
        <p:blipFill>
          <a:blip r:embed="rId2">
            <a:alphaModFix/>
          </a:blip>
          <a:stretch>
            <a:fillRect/>
          </a:stretch>
        </p:blipFill>
        <p:spPr>
          <a:xfrm>
            <a:off x="409046" y="4717532"/>
            <a:ext cx="876036" cy="331301"/>
          </a:xfrm>
          <a:prstGeom prst="rect">
            <a:avLst/>
          </a:prstGeom>
        </p:spPr>
      </p:pic>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HEADER / DIVIDER SLIDE no client logo">
    <p:spTree>
      <p:nvGrpSpPr>
        <p:cNvPr id="1" name=""/>
        <p:cNvGrpSpPr/>
        <p:nvPr/>
      </p:nvGrpSpPr>
      <p:grpSpPr>
        <a:xfrm>
          <a:off x="0" y="0"/>
          <a:ext cx="0" cy="0"/>
          <a:chOff x="0" y="0"/>
          <a:chExt cx="0" cy="0"/>
        </a:xfrm>
      </p:grpSpPr>
      <p:sp>
        <p:nvSpPr>
          <p:cNvPr id="9" name="Rectangle 8"/>
          <p:cNvSpPr/>
          <p:nvPr/>
        </p:nvSpPr>
        <p:spPr>
          <a:xfrm>
            <a:off x="-59269" y="355601"/>
            <a:ext cx="8597900" cy="4267199"/>
          </a:xfrm>
          <a:prstGeom prst="rect">
            <a:avLst/>
          </a:prstGeom>
          <a:solidFill>
            <a:srgbClr val="199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ometr415 Blk BT Black"/>
            </a:endParaRPr>
          </a:p>
        </p:txBody>
      </p:sp>
      <p:sp>
        <p:nvSpPr>
          <p:cNvPr id="2" name="Title 1"/>
          <p:cNvSpPr>
            <a:spLocks noGrp="1"/>
          </p:cNvSpPr>
          <p:nvPr>
            <p:ph type="ctrTitle" hasCustomPrompt="1"/>
          </p:nvPr>
        </p:nvSpPr>
        <p:spPr>
          <a:xfrm>
            <a:off x="304800" y="474131"/>
            <a:ext cx="7772400" cy="4013201"/>
          </a:xfrm>
          <a:prstGeom prst="rect">
            <a:avLst/>
          </a:prstGeom>
        </p:spPr>
        <p:txBody>
          <a:bodyPr anchor="ctr"/>
          <a:lstStyle>
            <a:lvl1pPr>
              <a:lnSpc>
                <a:spcPts val="6200"/>
              </a:lnSpc>
              <a:defRPr sz="6000" b="0" i="0" cap="all" spc="-150">
                <a:solidFill>
                  <a:schemeClr val="bg1"/>
                </a:solidFill>
                <a:latin typeface="Geometr415 Blk BT Black"/>
                <a:cs typeface="Geometr415 Blk BT Black"/>
              </a:defRPr>
            </a:lvl1pPr>
          </a:lstStyle>
          <a:p>
            <a:r>
              <a:rPr lang="en-US" dirty="0" smtClean="0"/>
              <a:t>HEADER/DIVIDER PAGE</a:t>
            </a:r>
            <a:endParaRPr lang="en-US" dirty="0"/>
          </a:p>
        </p:txBody>
      </p:sp>
      <p:pic>
        <p:nvPicPr>
          <p:cNvPr id="12" name="Picture 11" descr="carat logo.jpg"/>
          <p:cNvPicPr>
            <a:picLocks noChangeAspect="1"/>
          </p:cNvPicPr>
          <p:nvPr/>
        </p:nvPicPr>
        <p:blipFill>
          <a:blip r:embed="rId2">
            <a:alphaModFix/>
          </a:blip>
          <a:stretch>
            <a:fillRect/>
          </a:stretch>
        </p:blipFill>
        <p:spPr>
          <a:xfrm>
            <a:off x="409046" y="4717532"/>
            <a:ext cx="876036" cy="331301"/>
          </a:xfrm>
          <a:prstGeom prst="rect">
            <a:avLst/>
          </a:prstGeom>
        </p:spPr>
      </p:pic>
      <p:sp>
        <p:nvSpPr>
          <p:cNvPr id="6" name="Rectangle 5"/>
          <p:cNvSpPr/>
          <p:nvPr userDrawn="1"/>
        </p:nvSpPr>
        <p:spPr>
          <a:xfrm>
            <a:off x="-59269" y="355601"/>
            <a:ext cx="8597900" cy="426719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ometr415 Blk BT Black"/>
            </a:endParaRPr>
          </a:p>
        </p:txBody>
      </p:sp>
      <p:pic>
        <p:nvPicPr>
          <p:cNvPr id="8" name="Picture 7" descr="carat logo.jpg"/>
          <p:cNvPicPr>
            <a:picLocks noChangeAspect="1"/>
          </p:cNvPicPr>
          <p:nvPr userDrawn="1"/>
        </p:nvPicPr>
        <p:blipFill>
          <a:blip r:embed="rId2">
            <a:alphaModFix/>
          </a:blip>
          <a:stretch>
            <a:fillRect/>
          </a:stretch>
        </p:blipFill>
        <p:spPr>
          <a:xfrm>
            <a:off x="409046" y="4717532"/>
            <a:ext cx="876036" cy="331301"/>
          </a:xfrm>
          <a:prstGeom prst="rect">
            <a:avLst/>
          </a:prstGeom>
        </p:spPr>
      </p:pic>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TEXT SLIDE INDENTE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71079"/>
            <a:ext cx="8229600" cy="857250"/>
          </a:xfrm>
          <a:prstGeom prst="rect">
            <a:avLst/>
          </a:prstGeom>
        </p:spPr>
        <p:txBody>
          <a:bodyPr anchor="ctr"/>
          <a:lstStyle>
            <a:lvl1pPr algn="l">
              <a:lnSpc>
                <a:spcPts val="4600"/>
              </a:lnSpc>
              <a:defRPr sz="4400" b="0" i="0" cap="all" spc="-150" baseline="0">
                <a:solidFill>
                  <a:schemeClr val="accent2"/>
                </a:solidFill>
                <a:latin typeface="Geometr415 Blk BT Black"/>
                <a:cs typeface="Geometr415 Blk BT Black"/>
              </a:defRPr>
            </a:lvl1pPr>
          </a:lstStyle>
          <a:p>
            <a:r>
              <a:rPr lang="en-GB" dirty="0" smtClean="0"/>
              <a:t>HEADINGS</a:t>
            </a:r>
            <a:endParaRPr lang="en-US" dirty="0"/>
          </a:p>
        </p:txBody>
      </p:sp>
      <p:sp>
        <p:nvSpPr>
          <p:cNvPr id="3" name="Content Placeholder 2"/>
          <p:cNvSpPr>
            <a:spLocks noGrp="1"/>
          </p:cNvSpPr>
          <p:nvPr>
            <p:ph idx="1"/>
          </p:nvPr>
        </p:nvSpPr>
        <p:spPr>
          <a:xfrm>
            <a:off x="317500" y="1447800"/>
            <a:ext cx="8216900" cy="3149600"/>
          </a:xfrm>
          <a:prstGeom prst="rect">
            <a:avLst/>
          </a:prstGeom>
        </p:spPr>
        <p:txBody>
          <a:bodyPr>
            <a:normAutofit/>
          </a:bodyPr>
          <a:lstStyle>
            <a:lvl1pPr>
              <a:buFont typeface="Arial"/>
              <a:buChar char="•"/>
              <a:defRPr sz="1600" b="0" i="0">
                <a:solidFill>
                  <a:schemeClr val="accent2"/>
                </a:solidFill>
                <a:latin typeface="Geometr415 Md BT"/>
                <a:cs typeface="Geometr415 Md BT"/>
              </a:defRPr>
            </a:lvl1pPr>
            <a:lvl2pPr>
              <a:buFont typeface="Arial"/>
              <a:buChar char="•"/>
              <a:defRPr sz="1600" b="0" i="0">
                <a:solidFill>
                  <a:schemeClr val="tx2"/>
                </a:solidFill>
                <a:latin typeface="Geometr415 Md BT"/>
                <a:cs typeface="Geometr415 Md BT"/>
              </a:defRPr>
            </a:lvl2pPr>
            <a:lvl3pPr>
              <a:buFont typeface="Arial"/>
              <a:buChar char="•"/>
              <a:defRPr sz="1600" b="0" i="0">
                <a:solidFill>
                  <a:schemeClr val="tx2"/>
                </a:solidFill>
                <a:latin typeface="Geometr415 Md BT"/>
                <a:cs typeface="Geometr415 Md BT"/>
              </a:defRPr>
            </a:lvl3pPr>
            <a:lvl4pPr>
              <a:buFont typeface="Arial"/>
              <a:buChar char="•"/>
              <a:defRPr sz="1600" b="0" i="0">
                <a:solidFill>
                  <a:schemeClr val="tx2"/>
                </a:solidFill>
                <a:latin typeface="Geometr415 Md BT"/>
                <a:cs typeface="Geometr415 Md BT"/>
              </a:defRPr>
            </a:lvl4pPr>
            <a:lvl5pPr>
              <a:buFont typeface="Arial"/>
              <a:buChar char="•"/>
              <a:defRPr sz="1600" b="0" i="0">
                <a:solidFill>
                  <a:schemeClr val="tx2"/>
                </a:solidFill>
                <a:latin typeface="Geometr415 Md BT"/>
                <a:cs typeface="Geometr415 Md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IMAGE WITH TEX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04800" y="371079"/>
            <a:ext cx="8229600" cy="857250"/>
          </a:xfrm>
          <a:prstGeom prst="rect">
            <a:avLst/>
          </a:prstGeom>
          <a:noFill/>
        </p:spPr>
        <p:txBody>
          <a:bodyPr anchor="ctr"/>
          <a:lstStyle>
            <a:lvl1pPr algn="l">
              <a:lnSpc>
                <a:spcPct val="80000"/>
              </a:lnSpc>
              <a:defRPr sz="4400" b="0" i="0" cap="all" spc="-150" baseline="0">
                <a:solidFill>
                  <a:srgbClr val="505150"/>
                </a:solidFill>
                <a:latin typeface="Geometr415 Blk BT Black"/>
                <a:cs typeface="Geometr415 Blk BT Black"/>
              </a:defRPr>
            </a:lvl1pPr>
          </a:lstStyle>
          <a:p>
            <a:r>
              <a:rPr lang="en-GB" dirty="0" smtClean="0"/>
              <a:t>Image with </a:t>
            </a:r>
            <a:r>
              <a:rPr lang="en-GB" dirty="0" err="1" smtClean="0"/>
              <a:t>texT</a:t>
            </a:r>
            <a:endParaRPr lang="en-US" dirty="0"/>
          </a:p>
        </p:txBody>
      </p:sp>
      <p:sp>
        <p:nvSpPr>
          <p:cNvPr id="7" name="Content Placeholder 2"/>
          <p:cNvSpPr>
            <a:spLocks noGrp="1"/>
          </p:cNvSpPr>
          <p:nvPr>
            <p:ph idx="1"/>
          </p:nvPr>
        </p:nvSpPr>
        <p:spPr>
          <a:xfrm>
            <a:off x="317500" y="1447800"/>
            <a:ext cx="3822700" cy="3149600"/>
          </a:xfrm>
          <a:prstGeom prst="rect">
            <a:avLst/>
          </a:prstGeom>
        </p:spPr>
        <p:txBody>
          <a:bodyPr>
            <a:normAutofit/>
          </a:bodyPr>
          <a:lstStyle>
            <a:lvl1pPr>
              <a:buFont typeface="Arial"/>
              <a:buChar char="•"/>
              <a:defRPr sz="1600" b="0" i="0">
                <a:solidFill>
                  <a:srgbClr val="505150"/>
                </a:solidFill>
                <a:latin typeface="Geometr415 Md BT"/>
                <a:cs typeface="Geometr415 Md BT"/>
              </a:defRPr>
            </a:lvl1pPr>
            <a:lvl2pPr>
              <a:buFont typeface="Arial"/>
              <a:buChar char="•"/>
              <a:defRPr sz="1600" b="0" i="0">
                <a:solidFill>
                  <a:schemeClr val="tx2"/>
                </a:solidFill>
                <a:latin typeface="Geometr415 Md BT"/>
                <a:cs typeface="Geometr415 Md BT"/>
              </a:defRPr>
            </a:lvl2pPr>
            <a:lvl3pPr>
              <a:buFont typeface="Arial"/>
              <a:buChar char="•"/>
              <a:defRPr sz="1600" b="0" i="0">
                <a:solidFill>
                  <a:schemeClr val="tx2"/>
                </a:solidFill>
                <a:latin typeface="Geometr415 Md BT"/>
                <a:cs typeface="Geometr415 Md BT"/>
              </a:defRPr>
            </a:lvl3pPr>
            <a:lvl4pPr>
              <a:buFont typeface="Arial"/>
              <a:buChar char="•"/>
              <a:defRPr sz="1600" b="0" i="0">
                <a:solidFill>
                  <a:schemeClr val="tx2"/>
                </a:solidFill>
                <a:latin typeface="Geometr415 Md BT"/>
                <a:cs typeface="Geometr415 Md BT"/>
              </a:defRPr>
            </a:lvl4pPr>
            <a:lvl5pPr>
              <a:buFont typeface="Arial"/>
              <a:buChar char="•"/>
              <a:defRPr sz="1600" b="0" i="0">
                <a:solidFill>
                  <a:schemeClr val="tx2"/>
                </a:solidFill>
                <a:latin typeface="Geometr415 Md BT"/>
                <a:cs typeface="Geometr415 Md B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0"/>
          </p:nvPr>
        </p:nvSpPr>
        <p:spPr>
          <a:xfrm>
            <a:off x="4445000" y="1447800"/>
            <a:ext cx="4089400" cy="3149600"/>
          </a:xfrm>
          <a:prstGeom prst="rect">
            <a:avLst/>
          </a:prstGeom>
        </p:spPr>
        <p:txBody>
          <a:bodyPr>
            <a:normAutofit/>
          </a:bodyPr>
          <a:lstStyle>
            <a:lvl1pPr>
              <a:buFont typeface="Arial"/>
              <a:buNone/>
              <a:defRPr sz="1600" b="0" i="0">
                <a:solidFill>
                  <a:srgbClr val="505150"/>
                </a:solidFill>
                <a:latin typeface="Geometr415 Md BT"/>
                <a:cs typeface="Geometr415 Md BT"/>
              </a:defRPr>
            </a:lvl1pPr>
            <a:lvl2pPr>
              <a:buFont typeface="Arial"/>
              <a:buChar char="•"/>
              <a:defRPr sz="1600" b="0" i="0">
                <a:solidFill>
                  <a:schemeClr val="accent3"/>
                </a:solidFill>
                <a:latin typeface="Geometr415 Md BT"/>
                <a:cs typeface="Geometr415 Md BT"/>
              </a:defRPr>
            </a:lvl2pPr>
            <a:lvl3pPr>
              <a:buFont typeface="Arial"/>
              <a:buChar char="•"/>
              <a:defRPr sz="1600" b="0" i="0">
                <a:solidFill>
                  <a:schemeClr val="accent3"/>
                </a:solidFill>
                <a:latin typeface="Geometr415 Md BT"/>
                <a:cs typeface="Geometr415 Md BT"/>
              </a:defRPr>
            </a:lvl3pPr>
            <a:lvl4pPr>
              <a:buFont typeface="Arial"/>
              <a:buChar char="•"/>
              <a:defRPr sz="1600" b="0" i="0">
                <a:solidFill>
                  <a:schemeClr val="accent3"/>
                </a:solidFill>
                <a:latin typeface="Geometr415 Md BT"/>
                <a:cs typeface="Geometr415 Md BT"/>
              </a:defRPr>
            </a:lvl4pPr>
            <a:lvl5pPr>
              <a:buFont typeface="Arial"/>
              <a:buChar char="•"/>
              <a:defRPr sz="1600" b="0" i="0">
                <a:solidFill>
                  <a:schemeClr val="accent3"/>
                </a:solidFill>
                <a:latin typeface="Geometr415 Md BT"/>
                <a:cs typeface="Geometr415 Md BT"/>
              </a:defRPr>
            </a:lvl5pPr>
          </a:lstStyle>
          <a:p>
            <a:pPr lvl="0"/>
            <a:r>
              <a:rPr lang="en-US" smtClean="0"/>
              <a:t>Click to edit Master text styles</a:t>
            </a: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STANDARD 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371079"/>
            <a:ext cx="8229600" cy="857250"/>
          </a:xfrm>
          <a:prstGeom prst="rect">
            <a:avLst/>
          </a:prstGeom>
        </p:spPr>
        <p:txBody>
          <a:bodyPr anchor="ctr"/>
          <a:lstStyle>
            <a:lvl1pPr algn="l">
              <a:lnSpc>
                <a:spcPts val="4600"/>
              </a:lnSpc>
              <a:defRPr sz="4400" b="0" i="0" cap="all" spc="-150" baseline="0">
                <a:solidFill>
                  <a:srgbClr val="505150"/>
                </a:solidFill>
                <a:latin typeface="Geometr415 Blk BT Black"/>
                <a:cs typeface="Geometr415 Blk BT Black"/>
              </a:defRPr>
            </a:lvl1pPr>
          </a:lstStyle>
          <a:p>
            <a:r>
              <a:rPr lang="en-GB" dirty="0" smtClean="0"/>
              <a:t>IMAGE SLIDE</a:t>
            </a:r>
            <a:endParaRPr lang="en-US" dirty="0"/>
          </a:p>
        </p:txBody>
      </p:sp>
      <p:sp>
        <p:nvSpPr>
          <p:cNvPr id="3" name="Content Placeholder 2"/>
          <p:cNvSpPr>
            <a:spLocks noGrp="1"/>
          </p:cNvSpPr>
          <p:nvPr>
            <p:ph idx="1"/>
          </p:nvPr>
        </p:nvSpPr>
        <p:spPr>
          <a:xfrm>
            <a:off x="317500" y="1447800"/>
            <a:ext cx="8216900" cy="3149600"/>
          </a:xfrm>
          <a:prstGeom prst="rect">
            <a:avLst/>
          </a:prstGeom>
        </p:spPr>
        <p:txBody>
          <a:bodyPr>
            <a:normAutofit/>
          </a:bodyPr>
          <a:lstStyle>
            <a:lvl1pPr>
              <a:buFont typeface="Arial"/>
              <a:buNone/>
              <a:defRPr sz="1600" b="0" i="0">
                <a:solidFill>
                  <a:srgbClr val="505150"/>
                </a:solidFill>
                <a:latin typeface="Geometr415 Md BT"/>
                <a:cs typeface="Geometr415 Md BT"/>
              </a:defRPr>
            </a:lvl1pPr>
            <a:lvl2pPr>
              <a:buFont typeface="Arial"/>
              <a:buChar char="•"/>
              <a:defRPr sz="1600" b="0" i="0">
                <a:solidFill>
                  <a:schemeClr val="accent3"/>
                </a:solidFill>
                <a:latin typeface="Geometr415 Md BT"/>
                <a:cs typeface="Geometr415 Md BT"/>
              </a:defRPr>
            </a:lvl2pPr>
            <a:lvl3pPr>
              <a:buFont typeface="Arial"/>
              <a:buChar char="•"/>
              <a:defRPr sz="1600" b="0" i="0">
                <a:solidFill>
                  <a:schemeClr val="accent3"/>
                </a:solidFill>
                <a:latin typeface="Geometr415 Md BT"/>
                <a:cs typeface="Geometr415 Md BT"/>
              </a:defRPr>
            </a:lvl3pPr>
            <a:lvl4pPr>
              <a:buFont typeface="Arial"/>
              <a:buChar char="•"/>
              <a:defRPr sz="1600" b="0" i="0">
                <a:solidFill>
                  <a:schemeClr val="accent3"/>
                </a:solidFill>
                <a:latin typeface="Geometr415 Md BT"/>
                <a:cs typeface="Geometr415 Md BT"/>
              </a:defRPr>
            </a:lvl4pPr>
            <a:lvl5pPr>
              <a:buFont typeface="Arial"/>
              <a:buChar char="•"/>
              <a:defRPr sz="1600" b="0" i="0">
                <a:solidFill>
                  <a:schemeClr val="accent3"/>
                </a:solidFill>
                <a:latin typeface="Geometr415 Md BT"/>
                <a:cs typeface="Geometr415 Md BT"/>
              </a:defRPr>
            </a:lvl5pPr>
          </a:lstStyle>
          <a:p>
            <a:pPr lvl="0"/>
            <a:r>
              <a:rPr lang="en-US" smtClean="0"/>
              <a:t>Click to edit Master text styles</a:t>
            </a: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size image">
    <p:spTree>
      <p:nvGrpSpPr>
        <p:cNvPr id="1" name=""/>
        <p:cNvGrpSpPr/>
        <p:nvPr/>
      </p:nvGrpSpPr>
      <p:grpSpPr>
        <a:xfrm>
          <a:off x="0" y="0"/>
          <a:ext cx="0" cy="0"/>
          <a:chOff x="0" y="0"/>
          <a:chExt cx="0" cy="0"/>
        </a:xfrm>
      </p:grpSpPr>
      <p:sp>
        <p:nvSpPr>
          <p:cNvPr id="3" name="Title 1"/>
          <p:cNvSpPr txBox="1">
            <a:spLocks/>
          </p:cNvSpPr>
          <p:nvPr/>
        </p:nvSpPr>
        <p:spPr>
          <a:xfrm>
            <a:off x="0" y="371079"/>
            <a:ext cx="8597900" cy="857250"/>
          </a:xfrm>
          <a:prstGeom prst="rect">
            <a:avLst/>
          </a:prstGeom>
          <a:solidFill>
            <a:schemeClr val="accent1"/>
          </a:solidFill>
          <a:ln>
            <a:noFill/>
          </a:ln>
        </p:spPr>
        <p:txBody>
          <a:bodyPr tIns="46800" anchor="ctr"/>
          <a:lstStyle>
            <a:lvl1pPr marL="450000">
              <a:lnSpc>
                <a:spcPts val="4600"/>
              </a:lnSpc>
              <a:defRPr b="0" i="0" cap="all" spc="-150" baseline="0">
                <a:solidFill>
                  <a:schemeClr val="bg1"/>
                </a:solidFill>
                <a:latin typeface="Geometr415 Blk BT Black"/>
                <a:cs typeface="Geometr415 Blk BT Black"/>
              </a:defRPr>
            </a:lvl1pPr>
          </a:lstStyle>
          <a:p>
            <a:pPr marL="450000" marR="0" lvl="0" indent="0" algn="l" defTabSz="457200" rtl="0" eaLnBrk="1" fontAlgn="auto" latinLnBrk="0" hangingPunct="1">
              <a:lnSpc>
                <a:spcPts val="4600"/>
              </a:lnSpc>
              <a:spcBef>
                <a:spcPct val="0"/>
              </a:spcBef>
              <a:spcAft>
                <a:spcPts val="0"/>
              </a:spcAft>
              <a:buClrTx/>
              <a:buSzTx/>
              <a:buFontTx/>
              <a:buNone/>
              <a:tabLst/>
              <a:defRPr/>
            </a:pPr>
            <a:endParaRPr kumimoji="0" lang="en-US" sz="4400" b="0" i="0" u="none" strike="noStrike" kern="1200" cap="all" spc="-150" normalizeH="0" baseline="0" noProof="0" dirty="0">
              <a:ln>
                <a:noFill/>
              </a:ln>
              <a:solidFill>
                <a:schemeClr val="bg1"/>
              </a:solidFill>
              <a:effectLst/>
              <a:uLnTx/>
              <a:uFillTx/>
              <a:latin typeface="Geometr415 Blk BT Black"/>
              <a:ea typeface="+mj-ea"/>
              <a:cs typeface="Geometr415 Blk BT Black"/>
            </a:endParaRPr>
          </a:p>
        </p:txBody>
      </p:sp>
      <p:sp>
        <p:nvSpPr>
          <p:cNvPr id="4" name="Title 6"/>
          <p:cNvSpPr>
            <a:spLocks noGrp="1"/>
          </p:cNvSpPr>
          <p:nvPr userDrawn="1">
            <p:ph type="title" idx="4294967295" hasCustomPrompt="1"/>
          </p:nvPr>
        </p:nvSpPr>
        <p:spPr>
          <a:xfrm>
            <a:off x="331503" y="371475"/>
            <a:ext cx="8226425" cy="857250"/>
          </a:xfrm>
        </p:spPr>
        <p:txBody>
          <a:bodyPr/>
          <a:lstStyle>
            <a:lvl1pPr>
              <a:defRPr>
                <a:solidFill>
                  <a:srgbClr val="FFFFFF"/>
                </a:solidFill>
              </a:defRPr>
            </a:lvl1pPr>
          </a:lstStyle>
          <a:p>
            <a:r>
              <a:rPr lang="en-US" dirty="0" smtClean="0">
                <a:solidFill>
                  <a:srgbClr val="FFFFFF"/>
                </a:solidFill>
              </a:rPr>
              <a:t>CLICK TO ADD TITLE</a:t>
            </a:r>
            <a:endParaRPr lang="en-US" dirty="0">
              <a:solidFill>
                <a:srgbClr val="FFFFFF"/>
              </a:solidFill>
            </a:endParaRP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END SLIDE">
    <p:spTree>
      <p:nvGrpSpPr>
        <p:cNvPr id="1" name=""/>
        <p:cNvGrpSpPr/>
        <p:nvPr/>
      </p:nvGrpSpPr>
      <p:grpSpPr>
        <a:xfrm>
          <a:off x="0" y="0"/>
          <a:ext cx="0" cy="0"/>
          <a:chOff x="0" y="0"/>
          <a:chExt cx="0" cy="0"/>
        </a:xfrm>
      </p:grpSpPr>
      <p:sp>
        <p:nvSpPr>
          <p:cNvPr id="9" name="Rectangle 8"/>
          <p:cNvSpPr/>
          <p:nvPr/>
        </p:nvSpPr>
        <p:spPr>
          <a:xfrm>
            <a:off x="-59269" y="355601"/>
            <a:ext cx="8597900" cy="4267199"/>
          </a:xfrm>
          <a:prstGeom prst="rect">
            <a:avLst/>
          </a:prstGeom>
          <a:solidFill>
            <a:srgbClr val="199F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ometr415 Blk BT Black"/>
            </a:endParaRPr>
          </a:p>
        </p:txBody>
      </p:sp>
      <p:sp>
        <p:nvSpPr>
          <p:cNvPr id="2" name="Title 1"/>
          <p:cNvSpPr>
            <a:spLocks noGrp="1"/>
          </p:cNvSpPr>
          <p:nvPr>
            <p:ph type="ctrTitle" hasCustomPrompt="1"/>
          </p:nvPr>
        </p:nvSpPr>
        <p:spPr>
          <a:xfrm>
            <a:off x="304800" y="474131"/>
            <a:ext cx="7772400" cy="4013201"/>
          </a:xfrm>
          <a:prstGeom prst="rect">
            <a:avLst/>
          </a:prstGeom>
        </p:spPr>
        <p:txBody>
          <a:bodyPr anchor="ctr"/>
          <a:lstStyle>
            <a:lvl1pPr>
              <a:lnSpc>
                <a:spcPts val="6200"/>
              </a:lnSpc>
              <a:defRPr sz="6000" b="0" i="0" cap="all" spc="-150" baseline="0">
                <a:solidFill>
                  <a:schemeClr val="bg1"/>
                </a:solidFill>
                <a:latin typeface="Geometr415 Blk BT Black"/>
                <a:cs typeface="Geometr415 Blk BT Black"/>
              </a:defRPr>
            </a:lvl1pPr>
          </a:lstStyle>
          <a:p>
            <a:r>
              <a:rPr lang="en-US" dirty="0" smtClean="0"/>
              <a:t>Carat.</a:t>
            </a:r>
            <a:br>
              <a:rPr lang="en-US" dirty="0" smtClean="0"/>
            </a:br>
            <a:r>
              <a:rPr lang="en-US" dirty="0" smtClean="0"/>
              <a:t>Redefining media.</a:t>
            </a:r>
            <a:endParaRPr lang="en-US" dirty="0"/>
          </a:p>
        </p:txBody>
      </p:sp>
      <p:pic>
        <p:nvPicPr>
          <p:cNvPr id="12" name="Picture 11" descr="carat logo.jpg"/>
          <p:cNvPicPr>
            <a:picLocks noChangeAspect="1"/>
          </p:cNvPicPr>
          <p:nvPr/>
        </p:nvPicPr>
        <p:blipFill>
          <a:blip r:embed="rId2">
            <a:alphaModFix/>
          </a:blip>
          <a:stretch>
            <a:fillRect/>
          </a:stretch>
        </p:blipFill>
        <p:spPr>
          <a:xfrm>
            <a:off x="409046" y="4717532"/>
            <a:ext cx="876036" cy="331301"/>
          </a:xfrm>
          <a:prstGeom prst="rect">
            <a:avLst/>
          </a:prstGeom>
        </p:spPr>
      </p:pic>
      <p:sp>
        <p:nvSpPr>
          <p:cNvPr id="6" name="Rectangle 5"/>
          <p:cNvSpPr/>
          <p:nvPr userDrawn="1"/>
        </p:nvSpPr>
        <p:spPr>
          <a:xfrm>
            <a:off x="-59269" y="355601"/>
            <a:ext cx="8597900" cy="4267199"/>
          </a:xfrm>
          <a:prstGeom prst="rect">
            <a:avLst/>
          </a:prstGeom>
          <a:solidFill>
            <a:srgbClr val="00AEE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Geometr415 Blk BT Black"/>
            </a:endParaRPr>
          </a:p>
        </p:txBody>
      </p:sp>
      <p:pic>
        <p:nvPicPr>
          <p:cNvPr id="8" name="Picture 7" descr="carat logo.jpg"/>
          <p:cNvPicPr>
            <a:picLocks noChangeAspect="1"/>
          </p:cNvPicPr>
          <p:nvPr userDrawn="1"/>
        </p:nvPicPr>
        <p:blipFill>
          <a:blip r:embed="rId2">
            <a:alphaModFix/>
          </a:blip>
          <a:stretch>
            <a:fillRect/>
          </a:stretch>
        </p:blipFill>
        <p:spPr>
          <a:xfrm>
            <a:off x="409046" y="4717532"/>
            <a:ext cx="876036" cy="331301"/>
          </a:xfrm>
          <a:prstGeom prst="rect">
            <a:avLst/>
          </a:prstGeom>
        </p:spPr>
      </p:pic>
      <p:sp>
        <p:nvSpPr>
          <p:cNvPr id="11" name="Title 1"/>
          <p:cNvSpPr txBox="1">
            <a:spLocks/>
          </p:cNvSpPr>
          <p:nvPr userDrawn="1"/>
        </p:nvSpPr>
        <p:spPr>
          <a:xfrm>
            <a:off x="457200" y="626531"/>
            <a:ext cx="7772400" cy="4013201"/>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ts val="6200"/>
              </a:lnSpc>
              <a:spcBef>
                <a:spcPct val="0"/>
              </a:spcBef>
              <a:spcAft>
                <a:spcPts val="0"/>
              </a:spcAft>
              <a:buClrTx/>
              <a:buSzTx/>
              <a:buFontTx/>
              <a:buNone/>
              <a:tabLst/>
              <a:defRPr/>
            </a:pPr>
            <a:r>
              <a:rPr kumimoji="0" lang="en-US" sz="6000" b="0" i="0" u="none" strike="noStrike" kern="1200" cap="all" spc="-150" normalizeH="0" baseline="0" noProof="0" smtClean="0">
                <a:ln>
                  <a:noFill/>
                </a:ln>
                <a:solidFill>
                  <a:schemeClr val="bg1"/>
                </a:solidFill>
                <a:effectLst/>
                <a:uLnTx/>
                <a:uFillTx/>
                <a:latin typeface="Geometr415 Blk BT Black"/>
                <a:ea typeface="+mj-ea"/>
                <a:cs typeface="Geometr415 Blk BT Black"/>
              </a:rPr>
              <a:t>CARAT.</a:t>
            </a:r>
            <a:br>
              <a:rPr kumimoji="0" lang="en-US" sz="6000" b="0" i="0" u="none" strike="noStrike" kern="1200" cap="all" spc="-150" normalizeH="0" baseline="0" noProof="0" smtClean="0">
                <a:ln>
                  <a:noFill/>
                </a:ln>
                <a:solidFill>
                  <a:schemeClr val="bg1"/>
                </a:solidFill>
                <a:effectLst/>
                <a:uLnTx/>
                <a:uFillTx/>
                <a:latin typeface="Geometr415 Blk BT Black"/>
                <a:ea typeface="+mj-ea"/>
                <a:cs typeface="Geometr415 Blk BT Black"/>
              </a:rPr>
            </a:br>
            <a:r>
              <a:rPr kumimoji="0" lang="en-US" sz="6000" b="0" i="0" u="none" strike="noStrike" kern="1200" cap="all" spc="-150" normalizeH="0" baseline="0" noProof="0" smtClean="0">
                <a:ln>
                  <a:noFill/>
                </a:ln>
                <a:solidFill>
                  <a:schemeClr val="bg1"/>
                </a:solidFill>
                <a:effectLst/>
                <a:uLnTx/>
                <a:uFillTx/>
                <a:latin typeface="Geometr415 Blk BT Black"/>
                <a:ea typeface="+mj-ea"/>
                <a:cs typeface="Geometr415 Blk BT Black"/>
              </a:rPr>
              <a:t>REDEFINING MEDIA.</a:t>
            </a:r>
            <a:endParaRPr kumimoji="0" lang="en-US" sz="6000" b="0" i="0" u="none" strike="noStrike" kern="1200" cap="all" spc="-150" normalizeH="0" baseline="0" noProof="0" dirty="0">
              <a:ln>
                <a:noFill/>
              </a:ln>
              <a:solidFill>
                <a:schemeClr val="bg1"/>
              </a:solidFill>
              <a:effectLst/>
              <a:uLnTx/>
              <a:uFillTx/>
              <a:latin typeface="Geometr415 Blk BT Black"/>
              <a:ea typeface="+mj-ea"/>
              <a:cs typeface="Geometr415 Blk BT Black"/>
            </a:endParaRP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noChangeArrowheads="1"/>
          </p:cNvSpPr>
          <p:nvPr>
            <p:ph type="sldNum" sz="quarter" idx="10"/>
          </p:nvPr>
        </p:nvSpPr>
        <p:spPr>
          <a:xfrm>
            <a:off x="8534400" y="4800600"/>
            <a:ext cx="457200" cy="285750"/>
          </a:xfrm>
          <a:prstGeom prst="rect">
            <a:avLst/>
          </a:prstGeom>
        </p:spPr>
        <p:txBody>
          <a:bodyPr vert="horz" wrap="square" lIns="91440" tIns="45720" rIns="91440" bIns="45720" numCol="1" anchor="t" anchorCtr="0" compatLnSpc="1">
            <a:prstTxWarp prst="textNoShape">
              <a:avLst/>
            </a:prstTxWarp>
          </a:bodyPr>
          <a:lstStyle>
            <a:lvl1pPr>
              <a:defRPr sz="1000">
                <a:solidFill>
                  <a:srgbClr val="595959"/>
                </a:solidFill>
              </a:defRPr>
            </a:lvl1pPr>
          </a:lstStyle>
          <a:p>
            <a:pPr algn="r">
              <a:defRPr/>
            </a:pPr>
            <a:fld id="{B926F5F5-9D41-394E-935C-1C530A9EDB3D}" type="slidenum">
              <a:rPr lang="en-US" smtClean="0"/>
              <a:pPr algn="r">
                <a:defRPr/>
              </a:pPr>
              <a:t>‹#›</a:t>
            </a:fld>
            <a:endParaRPr lang="en-US" dirty="0"/>
          </a:p>
        </p:txBody>
      </p:sp>
    </p:spTree>
    <p:extLst>
      <p:ext uri="{BB962C8B-B14F-4D97-AF65-F5344CB8AC3E}">
        <p14:creationId xmlns:p14="http://schemas.microsoft.com/office/powerpoint/2010/main" val="182429903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1"/>
          <p:cNvSpPr txBox="1">
            <a:spLocks/>
          </p:cNvSpPr>
          <p:nvPr/>
        </p:nvSpPr>
        <p:spPr>
          <a:xfrm>
            <a:off x="304800" y="371079"/>
            <a:ext cx="8229600" cy="857250"/>
          </a:xfrm>
          <a:prstGeom prst="rect">
            <a:avLst/>
          </a:prstGeom>
        </p:spPr>
        <p:txBody>
          <a:bodyPr anchor="ctr"/>
          <a:lstStyle>
            <a:lvl1pPr algn="l">
              <a:lnSpc>
                <a:spcPts val="4600"/>
              </a:lnSpc>
              <a:defRPr sz="4400" b="1" i="0" cap="all" spc="-150">
                <a:solidFill>
                  <a:schemeClr val="bg1">
                    <a:lumMod val="65000"/>
                  </a:schemeClr>
                </a:solidFill>
                <a:latin typeface="Geometr415 Blk BT Black"/>
                <a:cs typeface="Geometr415 Blk BT Black"/>
              </a:defRPr>
            </a:lvl1pPr>
          </a:lstStyle>
          <a:p>
            <a:pPr marL="0" marR="0" lvl="0" indent="0" algn="l" defTabSz="457200" rtl="0" eaLnBrk="1" fontAlgn="auto" latinLnBrk="0" hangingPunct="1">
              <a:lnSpc>
                <a:spcPts val="4600"/>
              </a:lnSpc>
              <a:spcBef>
                <a:spcPct val="0"/>
              </a:spcBef>
              <a:spcAft>
                <a:spcPts val="0"/>
              </a:spcAft>
              <a:buClrTx/>
              <a:buSzTx/>
              <a:buFontTx/>
              <a:buNone/>
              <a:tabLst/>
              <a:defRPr/>
            </a:pPr>
            <a:endParaRPr kumimoji="0" lang="en-US" sz="4400" b="1" i="0" u="none" strike="noStrike" kern="1200" cap="all" spc="-150" normalizeH="0" baseline="0" noProof="0" dirty="0">
              <a:ln>
                <a:noFill/>
              </a:ln>
              <a:solidFill>
                <a:schemeClr val="bg1">
                  <a:lumMod val="65000"/>
                </a:schemeClr>
              </a:solidFill>
              <a:effectLst/>
              <a:uLnTx/>
              <a:uFillTx/>
              <a:latin typeface="Geometr415 Blk BT Black"/>
              <a:ea typeface="+mj-ea"/>
              <a:cs typeface="Geometr415 Blk BT Black"/>
            </a:endParaRPr>
          </a:p>
        </p:txBody>
      </p:sp>
      <p:sp>
        <p:nvSpPr>
          <p:cNvPr id="11" name="Content Placeholder 2"/>
          <p:cNvSpPr txBox="1">
            <a:spLocks/>
          </p:cNvSpPr>
          <p:nvPr/>
        </p:nvSpPr>
        <p:spPr>
          <a:xfrm>
            <a:off x="317500" y="1447800"/>
            <a:ext cx="8216900" cy="3149600"/>
          </a:xfrm>
          <a:prstGeom prst="rect">
            <a:avLst/>
          </a:prstGeom>
        </p:spPr>
        <p:txBody>
          <a:bodyPr>
            <a:normAutofit/>
          </a:bodyPr>
          <a:lstStyle>
            <a:lvl1pPr>
              <a:buFont typeface="Arial"/>
              <a:buChar char="•"/>
              <a:defRPr sz="1600" b="0" i="0">
                <a:solidFill>
                  <a:schemeClr val="bg1">
                    <a:lumMod val="65000"/>
                  </a:schemeClr>
                </a:solidFill>
                <a:latin typeface="Geometr415 Md BT"/>
                <a:cs typeface="Geometr415 Md BT"/>
              </a:defRPr>
            </a:lvl1pPr>
            <a:lvl2pPr>
              <a:buFont typeface="Arial"/>
              <a:buChar char="•"/>
              <a:defRPr sz="1600" b="0" i="0">
                <a:solidFill>
                  <a:schemeClr val="accent3"/>
                </a:solidFill>
                <a:latin typeface="Geometr415 Md BT"/>
                <a:cs typeface="Geometr415 Md BT"/>
              </a:defRPr>
            </a:lvl2pPr>
            <a:lvl3pPr>
              <a:buFont typeface="Arial"/>
              <a:buChar char="•"/>
              <a:defRPr sz="1600" b="0" i="0">
                <a:solidFill>
                  <a:schemeClr val="accent3"/>
                </a:solidFill>
                <a:latin typeface="Geometr415 Md BT"/>
                <a:cs typeface="Geometr415 Md BT"/>
              </a:defRPr>
            </a:lvl3pPr>
            <a:lvl4pPr>
              <a:buFont typeface="Arial"/>
              <a:buChar char="•"/>
              <a:defRPr sz="1600" b="0" i="0">
                <a:solidFill>
                  <a:schemeClr val="accent3"/>
                </a:solidFill>
                <a:latin typeface="Geometr415 Md BT"/>
                <a:cs typeface="Geometr415 Md BT"/>
              </a:defRPr>
            </a:lvl4pPr>
            <a:lvl5pPr>
              <a:buFont typeface="Arial"/>
              <a:buChar char="•"/>
              <a:defRPr sz="1600" b="0" i="0">
                <a:solidFill>
                  <a:schemeClr val="accent3"/>
                </a:solidFill>
                <a:latin typeface="Geometr415 Md BT"/>
                <a:cs typeface="Geometr415 Md BT"/>
              </a:defRPr>
            </a:lvl5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chemeClr val="accent3"/>
              </a:solidFill>
              <a:effectLst/>
              <a:uLnTx/>
              <a:uFillTx/>
              <a:latin typeface="Geometr415 Md BT"/>
              <a:ea typeface="+mn-ea"/>
              <a:cs typeface="Geometr415 Md BT"/>
            </a:endParaRPr>
          </a:p>
        </p:txBody>
      </p:sp>
      <p:sp>
        <p:nvSpPr>
          <p:cNvPr id="12" name="Title Placeholder 11"/>
          <p:cNvSpPr>
            <a:spLocks noGrp="1"/>
          </p:cNvSpPr>
          <p:nvPr>
            <p:ph type="title"/>
          </p:nvPr>
        </p:nvSpPr>
        <p:spPr>
          <a:xfrm>
            <a:off x="317500" y="371079"/>
            <a:ext cx="8226425" cy="857250"/>
          </a:xfrm>
          <a:prstGeom prst="rect">
            <a:avLst/>
          </a:prstGeom>
        </p:spPr>
        <p:txBody>
          <a:bodyPr vert="horz" lIns="91440" tIns="45720" rIns="91440" bIns="45720" rtlCol="0" anchor="ctr">
            <a:normAutofit/>
          </a:bodyPr>
          <a:lstStyle/>
          <a:p>
            <a:r>
              <a:rPr lang="en-GB" dirty="0" smtClean="0"/>
              <a:t>CLICK TO EDIT MASTER SLIDE</a:t>
            </a:r>
            <a:endParaRPr lang="en-US" dirty="0"/>
          </a:p>
        </p:txBody>
      </p:sp>
      <p:sp>
        <p:nvSpPr>
          <p:cNvPr id="13" name="Text Placeholder 12"/>
          <p:cNvSpPr>
            <a:spLocks noGrp="1"/>
          </p:cNvSpPr>
          <p:nvPr>
            <p:ph type="body" idx="1"/>
          </p:nvPr>
        </p:nvSpPr>
        <p:spPr>
          <a:xfrm>
            <a:off x="304800" y="1441450"/>
            <a:ext cx="8239125" cy="31575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1"/>
          <p:cNvSpPr txBox="1">
            <a:spLocks/>
          </p:cNvSpPr>
          <p:nvPr/>
        </p:nvSpPr>
        <p:spPr>
          <a:xfrm>
            <a:off x="304800" y="371079"/>
            <a:ext cx="8229600" cy="857250"/>
          </a:xfrm>
          <a:prstGeom prst="rect">
            <a:avLst/>
          </a:prstGeom>
        </p:spPr>
        <p:txBody>
          <a:bodyPr anchor="ctr"/>
          <a:lstStyle>
            <a:lvl1pPr algn="l">
              <a:lnSpc>
                <a:spcPts val="4600"/>
              </a:lnSpc>
              <a:defRPr sz="4400" b="1" i="0" cap="all" spc="-150">
                <a:solidFill>
                  <a:schemeClr val="bg1">
                    <a:lumMod val="65000"/>
                  </a:schemeClr>
                </a:solidFill>
                <a:latin typeface="Geometr415 Blk BT Black"/>
                <a:cs typeface="Geometr415 Blk BT Black"/>
              </a:defRPr>
            </a:lvl1pPr>
          </a:lstStyle>
          <a:p>
            <a:pPr marL="0" marR="0" lvl="0" indent="0" algn="l" defTabSz="457200" rtl="0" eaLnBrk="1" fontAlgn="auto" latinLnBrk="0" hangingPunct="1">
              <a:lnSpc>
                <a:spcPts val="4600"/>
              </a:lnSpc>
              <a:spcBef>
                <a:spcPct val="0"/>
              </a:spcBef>
              <a:spcAft>
                <a:spcPts val="0"/>
              </a:spcAft>
              <a:buClrTx/>
              <a:buSzTx/>
              <a:buFontTx/>
              <a:buNone/>
              <a:tabLst/>
              <a:defRPr/>
            </a:pPr>
            <a:endParaRPr kumimoji="0" lang="en-US" sz="4400" b="1" i="0" u="none" strike="noStrike" kern="1200" cap="all" spc="-150" normalizeH="0" baseline="0" noProof="0" dirty="0">
              <a:ln>
                <a:noFill/>
              </a:ln>
              <a:solidFill>
                <a:schemeClr val="bg1">
                  <a:lumMod val="65000"/>
                </a:schemeClr>
              </a:solidFill>
              <a:effectLst/>
              <a:uLnTx/>
              <a:uFillTx/>
              <a:latin typeface="Geometr415 Blk BT Black"/>
              <a:ea typeface="+mj-ea"/>
              <a:cs typeface="Geometr415 Blk BT Black"/>
            </a:endParaRPr>
          </a:p>
        </p:txBody>
      </p:sp>
      <p:sp>
        <p:nvSpPr>
          <p:cNvPr id="7" name="Content Placeholder 2"/>
          <p:cNvSpPr txBox="1">
            <a:spLocks/>
          </p:cNvSpPr>
          <p:nvPr/>
        </p:nvSpPr>
        <p:spPr>
          <a:xfrm>
            <a:off x="317500" y="1447800"/>
            <a:ext cx="8216900" cy="3149600"/>
          </a:xfrm>
          <a:prstGeom prst="rect">
            <a:avLst/>
          </a:prstGeom>
        </p:spPr>
        <p:txBody>
          <a:bodyPr>
            <a:normAutofit/>
          </a:bodyPr>
          <a:lstStyle>
            <a:lvl1pPr>
              <a:buFont typeface="Arial"/>
              <a:buChar char="•"/>
              <a:defRPr sz="1600" b="0" i="0">
                <a:solidFill>
                  <a:schemeClr val="bg1">
                    <a:lumMod val="65000"/>
                  </a:schemeClr>
                </a:solidFill>
                <a:latin typeface="Geometr415 Md BT"/>
                <a:cs typeface="Geometr415 Md BT"/>
              </a:defRPr>
            </a:lvl1pPr>
            <a:lvl2pPr>
              <a:buFont typeface="Arial"/>
              <a:buChar char="•"/>
              <a:defRPr sz="1600" b="0" i="0">
                <a:solidFill>
                  <a:schemeClr val="accent3"/>
                </a:solidFill>
                <a:latin typeface="Geometr415 Md BT"/>
                <a:cs typeface="Geometr415 Md BT"/>
              </a:defRPr>
            </a:lvl2pPr>
            <a:lvl3pPr>
              <a:buFont typeface="Arial"/>
              <a:buChar char="•"/>
              <a:defRPr sz="1600" b="0" i="0">
                <a:solidFill>
                  <a:schemeClr val="accent3"/>
                </a:solidFill>
                <a:latin typeface="Geometr415 Md BT"/>
                <a:cs typeface="Geometr415 Md BT"/>
              </a:defRPr>
            </a:lvl3pPr>
            <a:lvl4pPr>
              <a:buFont typeface="Arial"/>
              <a:buChar char="•"/>
              <a:defRPr sz="1600" b="0" i="0">
                <a:solidFill>
                  <a:schemeClr val="accent3"/>
                </a:solidFill>
                <a:latin typeface="Geometr415 Md BT"/>
                <a:cs typeface="Geometr415 Md BT"/>
              </a:defRPr>
            </a:lvl4pPr>
            <a:lvl5pPr>
              <a:buFont typeface="Arial"/>
              <a:buChar char="•"/>
              <a:defRPr sz="1600" b="0" i="0">
                <a:solidFill>
                  <a:schemeClr val="accent3"/>
                </a:solidFill>
                <a:latin typeface="Geometr415 Md BT"/>
                <a:cs typeface="Geometr415 Md BT"/>
              </a:defRPr>
            </a:lvl5pPr>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endParaRPr kumimoji="0" lang="en-US" sz="1600" b="0" i="0" u="none" strike="noStrike" kern="1200" cap="none" spc="0" normalizeH="0" baseline="0" noProof="0" dirty="0">
              <a:ln>
                <a:noFill/>
              </a:ln>
              <a:solidFill>
                <a:schemeClr val="accent2"/>
              </a:solidFill>
              <a:effectLst/>
              <a:uLnTx/>
              <a:uFillTx/>
              <a:latin typeface="Geometr415 Md BT"/>
              <a:ea typeface="+mn-ea"/>
              <a:cs typeface="Geometr415 Md BT"/>
            </a:endParaRPr>
          </a:p>
        </p:txBody>
      </p:sp>
    </p:spTree>
  </p:cSld>
  <p:clrMap bg1="lt1" tx1="dk1" bg2="lt2" tx2="dk2" accent1="accent1" accent2="accent2" accent3="accent3" accent4="accent4" accent5="accent5" accent6="accent6" hlink="hlink" folHlink="folHlink"/>
  <p:sldLayoutIdLst>
    <p:sldLayoutId id="2147483675" r:id="rId1"/>
    <p:sldLayoutId id="2147483681" r:id="rId2"/>
    <p:sldLayoutId id="2147483676" r:id="rId3"/>
    <p:sldLayoutId id="2147483677" r:id="rId4"/>
    <p:sldLayoutId id="2147483678" r:id="rId5"/>
    <p:sldLayoutId id="2147483679" r:id="rId6"/>
    <p:sldLayoutId id="2147483680" r:id="rId7"/>
    <p:sldLayoutId id="2147483682" r:id="rId8"/>
  </p:sldLayoutIdLst>
  <p:transition spd="slow">
    <p:fade/>
  </p:transition>
  <p:timing>
    <p:tnLst>
      <p:par>
        <p:cTn id="1" dur="indefinite" restart="never" nodeType="tmRoot"/>
      </p:par>
    </p:tnLst>
  </p:timing>
  <p:txStyles>
    <p:titleStyle>
      <a:lvl1pPr algn="l" defTabSz="457200" rtl="0" eaLnBrk="1" latinLnBrk="0" hangingPunct="1">
        <a:lnSpc>
          <a:spcPts val="4600"/>
        </a:lnSpc>
        <a:spcBef>
          <a:spcPct val="0"/>
        </a:spcBef>
        <a:buNone/>
        <a:defRPr sz="4400" b="0" i="0" kern="1200" spc="-150" baseline="0">
          <a:solidFill>
            <a:schemeClr val="accent2"/>
          </a:solidFill>
          <a:latin typeface="Geometr415 Blk BT Black"/>
          <a:ea typeface="+mj-ea"/>
          <a:cs typeface="Geometric (Body)"/>
        </a:defRPr>
      </a:lvl1pPr>
    </p:titleStyle>
    <p:bodyStyle>
      <a:lvl1pPr marL="342900" indent="-342900" algn="l" defTabSz="457200" rtl="0" eaLnBrk="1" latinLnBrk="0" hangingPunct="1">
        <a:spcBef>
          <a:spcPct val="20000"/>
        </a:spcBef>
        <a:buFont typeface="Arial"/>
        <a:buChar char="•"/>
        <a:defRPr sz="1600" b="0" i="0" kern="1200">
          <a:solidFill>
            <a:schemeClr val="accent2"/>
          </a:solidFill>
          <a:latin typeface="Geometr415 Md BT Medium"/>
          <a:ea typeface="+mn-ea"/>
          <a:cs typeface="Geometr415 Md BT Medium"/>
        </a:defRPr>
      </a:lvl1pPr>
      <a:lvl2pPr marL="742950" indent="-285750" algn="l" defTabSz="457200" rtl="0" eaLnBrk="1" latinLnBrk="0" hangingPunct="1">
        <a:spcBef>
          <a:spcPct val="20000"/>
        </a:spcBef>
        <a:buFont typeface="Arial"/>
        <a:buChar char="•"/>
        <a:defRPr sz="1600" b="0" i="0" kern="1200">
          <a:solidFill>
            <a:schemeClr val="accent2"/>
          </a:solidFill>
          <a:latin typeface="Geometr415 Md BT Medium"/>
          <a:ea typeface="+mn-ea"/>
          <a:cs typeface="Geometr415 Md BT Medium"/>
        </a:defRPr>
      </a:lvl2pPr>
      <a:lvl3pPr marL="1143000" indent="-228600" algn="l" defTabSz="457200" rtl="0" eaLnBrk="1" latinLnBrk="0" hangingPunct="1">
        <a:spcBef>
          <a:spcPct val="20000"/>
        </a:spcBef>
        <a:buFont typeface="Arial"/>
        <a:buChar char="•"/>
        <a:defRPr sz="1600" b="0" i="0" kern="1200">
          <a:solidFill>
            <a:schemeClr val="accent2"/>
          </a:solidFill>
          <a:latin typeface="Geometr415 Md BT Medium"/>
          <a:ea typeface="+mn-ea"/>
          <a:cs typeface="Geometr415 Md BT Medium"/>
        </a:defRPr>
      </a:lvl3pPr>
      <a:lvl4pPr marL="1600200" indent="-228600" algn="l" defTabSz="457200" rtl="0" eaLnBrk="1" latinLnBrk="0" hangingPunct="1">
        <a:spcBef>
          <a:spcPct val="20000"/>
        </a:spcBef>
        <a:buFont typeface="Arial"/>
        <a:buChar char="•"/>
        <a:defRPr sz="1600" b="0" i="0" kern="1200">
          <a:solidFill>
            <a:schemeClr val="accent2"/>
          </a:solidFill>
          <a:latin typeface="Geometr415 Md BT Medium"/>
          <a:ea typeface="+mn-ea"/>
          <a:cs typeface="Geometr415 Md BT Medium"/>
        </a:defRPr>
      </a:lvl4pPr>
      <a:lvl5pPr marL="2057400" indent="-228600" algn="l" defTabSz="457200" rtl="0" eaLnBrk="1" latinLnBrk="0" hangingPunct="1">
        <a:spcBef>
          <a:spcPct val="20000"/>
        </a:spcBef>
        <a:buFont typeface="Arial"/>
        <a:buChar char="•"/>
        <a:defRPr sz="1600" b="0" i="0" kern="1200">
          <a:solidFill>
            <a:schemeClr val="accent2"/>
          </a:solidFill>
          <a:latin typeface="Geometr415 Md BT Medium"/>
          <a:ea typeface="+mn-ea"/>
          <a:cs typeface="Geometr415 Md BT Medium"/>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sLOxUVvcjwE"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IFSA</a:t>
            </a:r>
            <a:endParaRPr lang="en-US" dirty="0"/>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IE"/>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649865"/>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58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7824540"/>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IE"/>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411832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IE"/>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7541632"/>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IE"/>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 y="0"/>
            <a:ext cx="9265920" cy="5148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005307"/>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Getting started</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9465020"/>
              </p:ext>
            </p:extLst>
          </p:nvPr>
        </p:nvGraphicFramePr>
        <p:xfrm>
          <a:off x="317500" y="1447800"/>
          <a:ext cx="8216900" cy="314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Social Listening tools</a:t>
            </a:r>
            <a:endParaRPr lang="en-US" dirty="0"/>
          </a:p>
        </p:txBody>
      </p:sp>
      <p:pic>
        <p:nvPicPr>
          <p:cNvPr id="3074" name="Picture 2"/>
          <p:cNvPicPr>
            <a:picLocks noGrp="1" noChangeAspect="1" noChangeArrowheads="1"/>
          </p:cNvPicPr>
          <p:nvPr>
            <p:ph idx="1"/>
          </p:nvPr>
        </p:nvPicPr>
        <p:blipFill>
          <a:blip r:embed="rId3"/>
          <a:srcRect/>
          <a:stretch>
            <a:fillRect/>
          </a:stretch>
        </p:blipFill>
        <p:spPr bwMode="auto">
          <a:xfrm>
            <a:off x="1055077" y="1065962"/>
            <a:ext cx="6621863" cy="385373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Blogging tools</a:t>
            </a:r>
            <a:endParaRPr lang="en-US" dirty="0"/>
          </a:p>
        </p:txBody>
      </p:sp>
      <p:pic>
        <p:nvPicPr>
          <p:cNvPr id="4" name="Picture 2"/>
          <p:cNvPicPr>
            <a:picLocks noGrp="1" noChangeAspect="1" noChangeArrowheads="1"/>
          </p:cNvPicPr>
          <p:nvPr>
            <p:ph idx="1"/>
          </p:nvPr>
        </p:nvPicPr>
        <p:blipFill>
          <a:blip r:embed="rId2" cstate="print"/>
          <a:srcRect l="21759" t="23704" r="29537" b="8593"/>
          <a:stretch>
            <a:fillRect/>
          </a:stretch>
        </p:blipFill>
        <p:spPr bwMode="auto">
          <a:xfrm>
            <a:off x="3993825" y="1059392"/>
            <a:ext cx="4433895" cy="385219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72273" y="1708220"/>
            <a:ext cx="3094892" cy="2554545"/>
          </a:xfrm>
          <a:prstGeom prst="rect">
            <a:avLst/>
          </a:prstGeom>
          <a:noFill/>
        </p:spPr>
        <p:txBody>
          <a:bodyPr wrap="square" rtlCol="0">
            <a:spAutoFit/>
          </a:bodyPr>
          <a:lstStyle/>
          <a:p>
            <a:r>
              <a:rPr lang="en-IE" sz="2400" dirty="0" smtClean="0">
                <a:solidFill>
                  <a:schemeClr val="bg2">
                    <a:lumMod val="10000"/>
                  </a:schemeClr>
                </a:solidFill>
                <a:latin typeface="Geometr415 Md BT"/>
                <a:cs typeface="Geometr415 Md BT"/>
              </a:rPr>
              <a:t>Blogging tools that allow you to create your own blog </a:t>
            </a:r>
          </a:p>
          <a:p>
            <a:endParaRPr lang="en-IE" sz="1600" dirty="0" smtClean="0">
              <a:solidFill>
                <a:schemeClr val="accent4"/>
              </a:solidFill>
              <a:latin typeface="Geometr415 Md BT"/>
              <a:cs typeface="Geometr415 Md BT"/>
            </a:endParaRPr>
          </a:p>
          <a:p>
            <a:pPr>
              <a:buFont typeface="Arial" pitchFamily="34" charset="0"/>
              <a:buChar char="•"/>
            </a:pPr>
            <a:r>
              <a:rPr lang="en-IE" sz="2400" dirty="0" smtClean="0">
                <a:solidFill>
                  <a:schemeClr val="accent4"/>
                </a:solidFill>
                <a:latin typeface="Geometr415 Md BT"/>
                <a:cs typeface="Geometr415 Md BT"/>
              </a:rPr>
              <a:t>Wordpress.com </a:t>
            </a:r>
          </a:p>
          <a:p>
            <a:endParaRPr lang="en-IE" sz="2400" dirty="0" smtClean="0">
              <a:solidFill>
                <a:schemeClr val="accent4"/>
              </a:solidFill>
              <a:latin typeface="Geometr415 Md BT"/>
              <a:cs typeface="Geometr415 Md BT"/>
            </a:endParaRPr>
          </a:p>
          <a:p>
            <a:pPr>
              <a:buFont typeface="Arial" pitchFamily="34" charset="0"/>
              <a:buChar char="•"/>
            </a:pPr>
            <a:r>
              <a:rPr lang="en-IE" sz="2400" dirty="0" smtClean="0">
                <a:solidFill>
                  <a:schemeClr val="accent4"/>
                </a:solidFill>
                <a:latin typeface="Geometr415 Md BT"/>
                <a:cs typeface="Geometr415 Md BT"/>
              </a:rPr>
              <a:t> Blogger.com </a:t>
            </a:r>
            <a:endParaRPr lang="en-US" sz="2400" dirty="0" err="1" smtClean="0">
              <a:solidFill>
                <a:schemeClr val="accent4"/>
              </a:solidFill>
              <a:latin typeface="Geometr415 Md BT"/>
              <a:cs typeface="Geometr415 Md BT"/>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Dominate listings </a:t>
            </a:r>
            <a:endParaRPr lang="en-US" dirty="0"/>
          </a:p>
        </p:txBody>
      </p:sp>
      <p:pic>
        <p:nvPicPr>
          <p:cNvPr id="1026" name="Picture 2"/>
          <p:cNvPicPr>
            <a:picLocks noGrp="1" noChangeAspect="1" noChangeArrowheads="1"/>
          </p:cNvPicPr>
          <p:nvPr>
            <p:ph idx="1"/>
          </p:nvPr>
        </p:nvPicPr>
        <p:blipFill>
          <a:blip r:embed="rId3"/>
          <a:srcRect/>
          <a:stretch>
            <a:fillRect/>
          </a:stretch>
        </p:blipFill>
        <p:spPr bwMode="auto">
          <a:xfrm>
            <a:off x="2294373" y="1015720"/>
            <a:ext cx="6668756" cy="3951619"/>
          </a:xfrm>
          <a:prstGeom prst="rect">
            <a:avLst/>
          </a:prstGeom>
          <a:noFill/>
          <a:ln w="9525">
            <a:solidFill>
              <a:schemeClr val="accent1"/>
            </a:solidFill>
            <a:miter lim="800000"/>
            <a:headEnd/>
            <a:tailEnd/>
          </a:ln>
        </p:spPr>
      </p:pic>
      <p:sp>
        <p:nvSpPr>
          <p:cNvPr id="5" name="Content Placeholder 2"/>
          <p:cNvSpPr txBox="1">
            <a:spLocks/>
          </p:cNvSpPr>
          <p:nvPr/>
        </p:nvSpPr>
        <p:spPr bwMode="auto">
          <a:xfrm>
            <a:off x="0" y="3022998"/>
            <a:ext cx="1587499" cy="402167"/>
          </a:xfrm>
          <a:prstGeom prst="rect">
            <a:avLst/>
          </a:prstGeom>
          <a:noFill/>
          <a:ln w="9525">
            <a:noFill/>
            <a:miter lim="800000"/>
            <a:headEnd/>
            <a:tailEnd/>
          </a:ln>
        </p:spPr>
        <p:txBody>
          <a:bodyPr/>
          <a:lstStyle/>
          <a:p>
            <a:pPr marL="342900" eaLnBrk="0" hangingPunct="0">
              <a:spcBef>
                <a:spcPct val="20000"/>
              </a:spcBef>
            </a:pPr>
            <a:r>
              <a:rPr lang="en-GB" sz="2800" dirty="0" smtClean="0">
                <a:solidFill>
                  <a:srgbClr val="455560"/>
                </a:solidFill>
                <a:ea typeface="Corbel" pitchFamily="34" charset="0"/>
                <a:cs typeface="Corbel" pitchFamily="34" charset="0"/>
              </a:rPr>
              <a:t>Twitter</a:t>
            </a:r>
          </a:p>
          <a:p>
            <a:pPr marL="342900" indent="-342900" eaLnBrk="0" hangingPunct="0">
              <a:spcBef>
                <a:spcPct val="20000"/>
              </a:spcBef>
            </a:pPr>
            <a:endParaRPr lang="en-GB" sz="2800" dirty="0" smtClean="0">
              <a:solidFill>
                <a:srgbClr val="455560"/>
              </a:solidFill>
              <a:ea typeface="Corbel" pitchFamily="34" charset="0"/>
              <a:cs typeface="Corbel" pitchFamily="34" charset="0"/>
            </a:endParaRPr>
          </a:p>
          <a:p>
            <a:pPr marL="342900" indent="-342900" eaLnBrk="0" hangingPunct="0">
              <a:spcBef>
                <a:spcPct val="20000"/>
              </a:spcBef>
            </a:pPr>
            <a:endParaRPr lang="en-GB" sz="2800" dirty="0">
              <a:solidFill>
                <a:srgbClr val="455560"/>
              </a:solidFill>
              <a:ea typeface="Corbel" pitchFamily="34" charset="0"/>
              <a:cs typeface="Corbel" pitchFamily="34" charset="0"/>
            </a:endParaRPr>
          </a:p>
          <a:p>
            <a:pPr marL="342900" indent="-342900" eaLnBrk="0" hangingPunct="0">
              <a:spcBef>
                <a:spcPct val="20000"/>
              </a:spcBef>
            </a:pPr>
            <a:endParaRPr lang="en-GB" sz="2800" dirty="0">
              <a:solidFill>
                <a:srgbClr val="455560"/>
              </a:solidFill>
              <a:ea typeface="Corbel" pitchFamily="34" charset="0"/>
              <a:cs typeface="Corbel" pitchFamily="34" charset="0"/>
            </a:endParaRPr>
          </a:p>
          <a:p>
            <a:pPr marL="342900" indent="-342900" eaLnBrk="0" hangingPunct="0">
              <a:spcBef>
                <a:spcPct val="20000"/>
              </a:spcBef>
            </a:pPr>
            <a:endParaRPr lang="en-GB" sz="2800" dirty="0">
              <a:solidFill>
                <a:srgbClr val="455560"/>
              </a:solidFill>
              <a:ea typeface="Corbel" pitchFamily="34" charset="0"/>
              <a:cs typeface="Corbel" pitchFamily="34" charset="0"/>
            </a:endParaRPr>
          </a:p>
        </p:txBody>
      </p:sp>
      <p:sp>
        <p:nvSpPr>
          <p:cNvPr id="6" name="Content Placeholder 2"/>
          <p:cNvSpPr txBox="1">
            <a:spLocks/>
          </p:cNvSpPr>
          <p:nvPr/>
        </p:nvSpPr>
        <p:spPr bwMode="auto">
          <a:xfrm>
            <a:off x="0" y="3999011"/>
            <a:ext cx="2171700" cy="402167"/>
          </a:xfrm>
          <a:prstGeom prst="rect">
            <a:avLst/>
          </a:prstGeom>
          <a:noFill/>
          <a:ln w="9525">
            <a:noFill/>
            <a:miter lim="800000"/>
            <a:headEnd/>
            <a:tailEnd/>
          </a:ln>
        </p:spPr>
        <p:txBody>
          <a:bodyPr/>
          <a:lstStyle/>
          <a:p>
            <a:pPr marL="342900" eaLnBrk="0" hangingPunct="0">
              <a:spcBef>
                <a:spcPct val="20000"/>
              </a:spcBef>
            </a:pPr>
            <a:r>
              <a:rPr lang="en-GB" sz="2800" dirty="0" smtClean="0">
                <a:solidFill>
                  <a:srgbClr val="455560"/>
                </a:solidFill>
                <a:ea typeface="Corbel" pitchFamily="34" charset="0"/>
                <a:cs typeface="Corbel" pitchFamily="34" charset="0"/>
              </a:rPr>
              <a:t>Facebook</a:t>
            </a:r>
          </a:p>
          <a:p>
            <a:pPr marL="342900" indent="-342900" eaLnBrk="0" hangingPunct="0">
              <a:spcBef>
                <a:spcPct val="20000"/>
              </a:spcBef>
            </a:pPr>
            <a:endParaRPr lang="en-GB" sz="2800" dirty="0" smtClean="0">
              <a:solidFill>
                <a:srgbClr val="455560"/>
              </a:solidFill>
              <a:ea typeface="Corbel" pitchFamily="34" charset="0"/>
              <a:cs typeface="Corbel" pitchFamily="34" charset="0"/>
            </a:endParaRPr>
          </a:p>
          <a:p>
            <a:pPr marL="342900" indent="-342900" eaLnBrk="0" hangingPunct="0">
              <a:spcBef>
                <a:spcPct val="20000"/>
              </a:spcBef>
            </a:pPr>
            <a:endParaRPr lang="en-GB" sz="2800" dirty="0">
              <a:solidFill>
                <a:srgbClr val="455560"/>
              </a:solidFill>
              <a:ea typeface="Corbel" pitchFamily="34" charset="0"/>
              <a:cs typeface="Corbel" pitchFamily="34" charset="0"/>
            </a:endParaRPr>
          </a:p>
          <a:p>
            <a:pPr marL="342900" indent="-342900" eaLnBrk="0" hangingPunct="0">
              <a:spcBef>
                <a:spcPct val="20000"/>
              </a:spcBef>
            </a:pPr>
            <a:endParaRPr lang="en-GB" sz="2800" dirty="0">
              <a:solidFill>
                <a:srgbClr val="455560"/>
              </a:solidFill>
              <a:ea typeface="Corbel" pitchFamily="34" charset="0"/>
              <a:cs typeface="Corbel" pitchFamily="34" charset="0"/>
            </a:endParaRPr>
          </a:p>
          <a:p>
            <a:pPr marL="342900" indent="-342900" eaLnBrk="0" hangingPunct="0">
              <a:spcBef>
                <a:spcPct val="20000"/>
              </a:spcBef>
            </a:pPr>
            <a:endParaRPr lang="en-GB" sz="2800" dirty="0">
              <a:solidFill>
                <a:srgbClr val="455560"/>
              </a:solidFill>
              <a:ea typeface="Corbel" pitchFamily="34" charset="0"/>
              <a:cs typeface="Corbel" pitchFamily="34" charset="0"/>
            </a:endParaRPr>
          </a:p>
        </p:txBody>
      </p:sp>
      <p:cxnSp>
        <p:nvCxnSpPr>
          <p:cNvPr id="7" name="Straight Arrow Connector 6"/>
          <p:cNvCxnSpPr/>
          <p:nvPr/>
        </p:nvCxnSpPr>
        <p:spPr>
          <a:xfrm>
            <a:off x="1303773" y="3425165"/>
            <a:ext cx="990600" cy="13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a:off x="1303773" y="4401178"/>
            <a:ext cx="990600" cy="13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Content Placeholder 2"/>
          <p:cNvSpPr txBox="1">
            <a:spLocks/>
          </p:cNvSpPr>
          <p:nvPr/>
        </p:nvSpPr>
        <p:spPr bwMode="auto">
          <a:xfrm>
            <a:off x="6286500" y="4402501"/>
            <a:ext cx="2247900" cy="402167"/>
          </a:xfrm>
          <a:prstGeom prst="rect">
            <a:avLst/>
          </a:prstGeom>
          <a:noFill/>
          <a:ln w="9525">
            <a:noFill/>
            <a:miter lim="800000"/>
            <a:headEnd/>
            <a:tailEnd/>
          </a:ln>
        </p:spPr>
        <p:txBody>
          <a:bodyPr/>
          <a:lstStyle/>
          <a:p>
            <a:pPr marL="342900" eaLnBrk="0" hangingPunct="0">
              <a:spcBef>
                <a:spcPct val="20000"/>
              </a:spcBef>
            </a:pPr>
            <a:r>
              <a:rPr lang="en-GB" sz="2800" dirty="0" smtClean="0">
                <a:solidFill>
                  <a:srgbClr val="455560"/>
                </a:solidFill>
                <a:ea typeface="Corbel" pitchFamily="34" charset="0"/>
                <a:cs typeface="Corbel" pitchFamily="34" charset="0"/>
              </a:rPr>
              <a:t>Google +</a:t>
            </a:r>
          </a:p>
          <a:p>
            <a:pPr marL="342900" indent="-342900" eaLnBrk="0" hangingPunct="0">
              <a:spcBef>
                <a:spcPct val="20000"/>
              </a:spcBef>
            </a:pPr>
            <a:endParaRPr lang="en-GB" sz="2800" dirty="0" smtClean="0">
              <a:solidFill>
                <a:srgbClr val="455560"/>
              </a:solidFill>
              <a:ea typeface="Corbel" pitchFamily="34" charset="0"/>
              <a:cs typeface="Corbel" pitchFamily="34" charset="0"/>
            </a:endParaRPr>
          </a:p>
          <a:p>
            <a:pPr marL="342900" indent="-342900" eaLnBrk="0" hangingPunct="0">
              <a:spcBef>
                <a:spcPct val="20000"/>
              </a:spcBef>
            </a:pPr>
            <a:endParaRPr lang="en-GB" sz="2800" dirty="0">
              <a:solidFill>
                <a:srgbClr val="455560"/>
              </a:solidFill>
              <a:ea typeface="Corbel" pitchFamily="34" charset="0"/>
              <a:cs typeface="Corbel" pitchFamily="34" charset="0"/>
            </a:endParaRPr>
          </a:p>
          <a:p>
            <a:pPr marL="342900" indent="-342900" eaLnBrk="0" hangingPunct="0">
              <a:spcBef>
                <a:spcPct val="20000"/>
              </a:spcBef>
            </a:pPr>
            <a:endParaRPr lang="en-GB" sz="2800" dirty="0">
              <a:solidFill>
                <a:srgbClr val="455560"/>
              </a:solidFill>
              <a:ea typeface="Corbel" pitchFamily="34" charset="0"/>
              <a:cs typeface="Corbel" pitchFamily="34" charset="0"/>
            </a:endParaRPr>
          </a:p>
          <a:p>
            <a:pPr marL="342900" indent="-342900" eaLnBrk="0" hangingPunct="0">
              <a:spcBef>
                <a:spcPct val="20000"/>
              </a:spcBef>
            </a:pPr>
            <a:endParaRPr lang="en-GB" sz="2800" dirty="0">
              <a:solidFill>
                <a:srgbClr val="455560"/>
              </a:solidFill>
              <a:ea typeface="Corbel" pitchFamily="34" charset="0"/>
              <a:cs typeface="Corbel" pitchFamily="34" charset="0"/>
            </a:endParaRPr>
          </a:p>
        </p:txBody>
      </p:sp>
      <p:cxnSp>
        <p:nvCxnSpPr>
          <p:cNvPr id="10" name="Straight Arrow Connector 9"/>
          <p:cNvCxnSpPr/>
          <p:nvPr/>
        </p:nvCxnSpPr>
        <p:spPr>
          <a:xfrm rot="5400000" flipH="1" flipV="1">
            <a:off x="6816351" y="4225994"/>
            <a:ext cx="714756" cy="15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Driving results </a:t>
            </a:r>
            <a:endParaRPr lang="en-IE"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8773" y="1228329"/>
            <a:ext cx="5591175" cy="3590925"/>
          </a:xfrm>
          <a:prstGeom prst="roundRect">
            <a:avLst>
              <a:gd name="adj" fmla="val 8594"/>
            </a:avLst>
          </a:prstGeom>
          <a:solidFill>
            <a:srgbClr val="FFFFFF">
              <a:shade val="85000"/>
            </a:srgbClr>
          </a:solidFill>
          <a:ln w="9525">
            <a:solidFill>
              <a:schemeClr val="tx1"/>
            </a:solidFill>
            <a:miter lim="800000"/>
            <a:headEnd/>
            <a:tailEnd/>
          </a:ln>
          <a:effectLst>
            <a:reflection blurRad="12700" stA="38000" endPos="28000" dist="5000" dir="5400000" sy="-100000" algn="bl" rotWithShape="0"/>
          </a:effectLst>
          <a:extLst/>
        </p:spPr>
      </p:pic>
    </p:spTree>
    <p:extLst>
      <p:ext uri="{BB962C8B-B14F-4D97-AF65-F5344CB8AC3E}">
        <p14:creationId xmlns:p14="http://schemas.microsoft.com/office/powerpoint/2010/main" val="258445837"/>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nSpc>
                <a:spcPct val="100000"/>
              </a:lnSpc>
            </a:pPr>
            <a:r>
              <a:rPr lang="en-IE" sz="3200" dirty="0" smtClean="0"/>
              <a:t/>
            </a:r>
            <a:br>
              <a:rPr lang="en-IE" sz="3200" dirty="0" smtClean="0"/>
            </a:br>
            <a:r>
              <a:rPr lang="en-IE" sz="3600" dirty="0" smtClean="0"/>
              <a:t>AINE OSBORNE</a:t>
            </a:r>
            <a:r>
              <a:rPr lang="en-IE" sz="3200" dirty="0" smtClean="0"/>
              <a:t/>
            </a:r>
            <a:br>
              <a:rPr lang="en-IE" sz="3200" dirty="0" smtClean="0"/>
            </a:br>
            <a:r>
              <a:rPr lang="en-IE" sz="1600" dirty="0" smtClean="0"/>
              <a:t/>
            </a:r>
            <a:br>
              <a:rPr lang="en-IE" sz="1600" dirty="0" smtClean="0"/>
            </a:br>
            <a:r>
              <a:rPr lang="en-IE" sz="1600" dirty="0" smtClean="0"/>
              <a:t/>
            </a:r>
            <a:br>
              <a:rPr lang="en-IE" sz="1600" dirty="0" smtClean="0"/>
            </a:br>
            <a:r>
              <a:rPr lang="en-IE" sz="1600" dirty="0" smtClean="0"/>
              <a:t/>
            </a:r>
            <a:br>
              <a:rPr lang="en-IE" sz="1600" dirty="0" smtClean="0"/>
            </a:br>
            <a:r>
              <a:rPr lang="en-US" sz="1400" noProof="1" smtClean="0">
                <a:ea typeface="ＭＳ Ｐゴシック"/>
              </a:rPr>
              <a:t>Email:	AINE.OSBORNE@carat.com</a:t>
            </a:r>
            <a:br>
              <a:rPr lang="en-US" sz="1400" noProof="1" smtClean="0">
                <a:ea typeface="ＭＳ Ｐゴシック"/>
              </a:rPr>
            </a:br>
            <a:r>
              <a:rPr lang="en-US" sz="1400" noProof="1" smtClean="0">
                <a:ea typeface="ＭＳ Ｐゴシック"/>
              </a:rPr>
              <a:t>Twitter:	@aineosborne</a:t>
            </a:r>
            <a:r>
              <a:rPr lang="en-IE" sz="1600" dirty="0" smtClean="0"/>
              <a:t/>
            </a:r>
            <a:br>
              <a:rPr lang="en-IE" sz="1600" dirty="0" smtClean="0"/>
            </a:br>
            <a:r>
              <a:rPr lang="en-IE" sz="1600" dirty="0" smtClean="0"/>
              <a:t/>
            </a:r>
            <a:br>
              <a:rPr lang="en-IE" sz="1600" dirty="0" smtClean="0"/>
            </a:br>
            <a:r>
              <a:rPr lang="en-IE" sz="3200" dirty="0" smtClean="0"/>
              <a:t/>
            </a:r>
            <a:br>
              <a:rPr lang="en-IE" sz="3200" dirty="0" smtClean="0"/>
            </a:br>
            <a:endParaRPr lang="en-US" sz="3200" dirty="0"/>
          </a:p>
        </p:txBody>
      </p:sp>
      <p:pic>
        <p:nvPicPr>
          <p:cNvPr id="116737" name="Picture 1"/>
          <p:cNvPicPr>
            <a:picLocks noChangeAspect="1" noChangeArrowheads="1"/>
          </p:cNvPicPr>
          <p:nvPr/>
        </p:nvPicPr>
        <p:blipFill>
          <a:blip r:embed="rId3"/>
          <a:srcRect/>
          <a:stretch>
            <a:fillRect/>
          </a:stretch>
        </p:blipFill>
        <p:spPr bwMode="auto">
          <a:xfrm>
            <a:off x="4525339" y="1194125"/>
            <a:ext cx="2837487" cy="2636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4"/>
          <a:srcRect/>
          <a:stretch>
            <a:fillRect/>
          </a:stretch>
        </p:blipFill>
        <p:spPr bwMode="auto">
          <a:xfrm>
            <a:off x="7214133" y="4642540"/>
            <a:ext cx="1387926" cy="46965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Exchange </a:t>
            </a:r>
            <a:endParaRPr lang="en-IE"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72850" y="349369"/>
            <a:ext cx="4671150" cy="444476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1533525"/>
            <a:ext cx="3696556" cy="63055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2974659"/>
            <a:ext cx="3713062" cy="7743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62378827"/>
      </p:ext>
    </p:extLst>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Custom  audiences </a:t>
            </a:r>
            <a:endParaRPr lang="en-IE" dirty="0"/>
          </a:p>
        </p:txBody>
      </p:sp>
      <p:pic>
        <p:nvPicPr>
          <p:cNvPr id="1638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613" y="1417788"/>
            <a:ext cx="8068627" cy="34590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637203"/>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Offers</a:t>
            </a:r>
            <a:endParaRPr lang="en-IE" dirty="0"/>
          </a:p>
        </p:txBody>
      </p:sp>
      <p:sp>
        <p:nvSpPr>
          <p:cNvPr id="3" name="Content Placeholder 2"/>
          <p:cNvSpPr>
            <a:spLocks noGrp="1"/>
          </p:cNvSpPr>
          <p:nvPr>
            <p:ph idx="1"/>
          </p:nvPr>
        </p:nvSpPr>
        <p:spPr>
          <a:xfrm>
            <a:off x="317500" y="3338988"/>
            <a:ext cx="3822700" cy="1258411"/>
          </a:xfrm>
        </p:spPr>
        <p:txBody>
          <a:bodyPr/>
          <a:lstStyle/>
          <a:p>
            <a:r>
              <a:rPr lang="en-IE" dirty="0" smtClean="0"/>
              <a:t>94,000 offers claimed </a:t>
            </a:r>
          </a:p>
          <a:p>
            <a:r>
              <a:rPr lang="en-IE" dirty="0" smtClean="0"/>
              <a:t>32,000 redeemed </a:t>
            </a:r>
            <a:endParaRPr lang="en-IE"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4910" y="243840"/>
            <a:ext cx="3086100" cy="2838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9168" y="3595688"/>
            <a:ext cx="3933825" cy="13049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a:stCxn id="17410" idx="2"/>
          </p:cNvCxnSpPr>
          <p:nvPr/>
        </p:nvCxnSpPr>
        <p:spPr>
          <a:xfrm>
            <a:off x="6537960" y="3082290"/>
            <a:ext cx="0" cy="51339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741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861" y="1221788"/>
            <a:ext cx="3096260" cy="186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6327355"/>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App installs</a:t>
            </a:r>
            <a:endParaRPr lang="en-IE" dirty="0"/>
          </a:p>
        </p:txBody>
      </p:sp>
      <p:sp>
        <p:nvSpPr>
          <p:cNvPr id="3" name="Content Placeholder 2"/>
          <p:cNvSpPr>
            <a:spLocks noGrp="1"/>
          </p:cNvSpPr>
          <p:nvPr>
            <p:ph idx="1"/>
          </p:nvPr>
        </p:nvSpPr>
        <p:spPr/>
        <p:txBody>
          <a:bodyPr/>
          <a:lstStyle/>
          <a:p>
            <a:endParaRPr lang="en-IE" dirty="0"/>
          </a:p>
        </p:txBody>
      </p:sp>
      <p:pic>
        <p:nvPicPr>
          <p:cNvPr id="1843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00" y="1075929"/>
            <a:ext cx="8216900" cy="3936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2202781"/>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Tips for content strategy</a:t>
            </a:r>
            <a:endParaRPr lang="en-IE" dirty="0"/>
          </a:p>
        </p:txBody>
      </p:sp>
      <p:graphicFrame>
        <p:nvGraphicFramePr>
          <p:cNvPr id="4" name="Content Placeholder 3"/>
          <p:cNvGraphicFramePr>
            <a:graphicFrameLocks noGrp="1"/>
          </p:cNvGraphicFramePr>
          <p:nvPr>
            <p:ph idx="1"/>
          </p:nvPr>
        </p:nvGraphicFramePr>
        <p:xfrm>
          <a:off x="317500" y="1447800"/>
          <a:ext cx="8216900" cy="314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698060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srcRect/>
          <a:stretch>
            <a:fillRect/>
          </a:stretch>
        </p:blipFill>
        <p:spPr bwMode="auto">
          <a:xfrm>
            <a:off x="0" y="0"/>
            <a:ext cx="9144000" cy="5141125"/>
          </a:xfrm>
          <a:prstGeom prst="rect">
            <a:avLst/>
          </a:prstGeom>
          <a:noFill/>
          <a:ln w="9525">
            <a:noFill/>
            <a:miter lim="800000"/>
            <a:headEnd/>
            <a:tailEnd/>
          </a:ln>
        </p:spPr>
      </p:pic>
      <p:sp>
        <p:nvSpPr>
          <p:cNvPr id="5" name="Rectangle 4"/>
          <p:cNvSpPr/>
          <p:nvPr/>
        </p:nvSpPr>
        <p:spPr>
          <a:xfrm>
            <a:off x="763677" y="4200211"/>
            <a:ext cx="7283043" cy="582804"/>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b="1" dirty="0" smtClean="0"/>
              <a:t>CREATE ASSETS FROM THE INSPIRATION AROUND YOU</a:t>
            </a:r>
            <a:endParaRPr lang="en-US" sz="2000" dirty="0" smtClean="0">
              <a:solidFill>
                <a:schemeClr val="accent4"/>
              </a:solidFill>
              <a:latin typeface="Geometr415 Md BT"/>
              <a:cs typeface="Geometr415 Md BT"/>
            </a:endParaRPr>
          </a:p>
        </p:txBody>
      </p:sp>
    </p:spTree>
    <p:extLst>
      <p:ext uri="{BB962C8B-B14F-4D97-AF65-F5344CB8AC3E}">
        <p14:creationId xmlns:p14="http://schemas.microsoft.com/office/powerpoint/2010/main" val="2960911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IE"/>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0930508"/>
      </p:ext>
    </p:extLst>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stay connected with fans</a:t>
            </a:r>
            <a:endParaRPr lang="en-IE" dirty="0"/>
          </a:p>
        </p:txBody>
      </p:sp>
      <p:sp>
        <p:nvSpPr>
          <p:cNvPr id="3" name="Content Placeholder 2"/>
          <p:cNvSpPr>
            <a:spLocks noGrp="1"/>
          </p:cNvSpPr>
          <p:nvPr>
            <p:ph idx="1"/>
          </p:nvPr>
        </p:nvSpPr>
        <p:spPr/>
        <p:txBody>
          <a:bodyPr/>
          <a:lstStyle/>
          <a:p>
            <a:endParaRPr lang="en-IE" dirty="0"/>
          </a:p>
        </p:txBody>
      </p:sp>
      <p:pic>
        <p:nvPicPr>
          <p:cNvPr id="194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 y="1012698"/>
            <a:ext cx="9022080" cy="4130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6634466"/>
      </p:ext>
    </p:extLst>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smtClean="0"/>
              <a:t>Friends make ads relevant</a:t>
            </a:r>
            <a:endParaRPr lang="en-IE" dirty="0"/>
          </a:p>
        </p:txBody>
      </p:sp>
      <p:pic>
        <p:nvPicPr>
          <p:cNvPr id="4" name="Content Placeholder 3" descr="grouper.p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95152" y="1228329"/>
            <a:ext cx="2328795" cy="3149600"/>
          </a:xfrm>
          <a:prstGeom prst="rect">
            <a:avLst/>
          </a:prstGeom>
          <a:ln>
            <a:solidFill>
              <a:srgbClr val="CCD8E6"/>
            </a:solidFill>
          </a:ln>
        </p:spPr>
      </p:pic>
      <p:sp>
        <p:nvSpPr>
          <p:cNvPr id="5" name="Rectangle 4"/>
          <p:cNvSpPr/>
          <p:nvPr/>
        </p:nvSpPr>
        <p:spPr>
          <a:xfrm>
            <a:off x="5395152" y="1228329"/>
            <a:ext cx="2328795" cy="554751"/>
          </a:xfrm>
          <a:prstGeom prst="rect">
            <a:avLst/>
          </a:prstGeom>
          <a:noFill/>
          <a:ln w="38100">
            <a:solidFill>
              <a:srgbClr val="00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E"/>
          </a:p>
        </p:txBody>
      </p:sp>
      <p:sp>
        <p:nvSpPr>
          <p:cNvPr id="6" name="Content Placeholder 2"/>
          <p:cNvSpPr txBox="1">
            <a:spLocks/>
          </p:cNvSpPr>
          <p:nvPr/>
        </p:nvSpPr>
        <p:spPr>
          <a:xfrm>
            <a:off x="187282" y="2169454"/>
            <a:ext cx="5040038" cy="232634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1600" b="0" i="0" kern="1200">
                <a:solidFill>
                  <a:schemeClr val="accent2"/>
                </a:solidFill>
                <a:latin typeface="Geometr415 Md BT"/>
                <a:ea typeface="+mn-ea"/>
                <a:cs typeface="Geometr415 Md BT"/>
              </a:defRPr>
            </a:lvl1pPr>
            <a:lvl2pPr marL="742950" indent="-285750" algn="l" defTabSz="457200" rtl="0" eaLnBrk="1" latinLnBrk="0" hangingPunct="1">
              <a:spcBef>
                <a:spcPct val="20000"/>
              </a:spcBef>
              <a:buFont typeface="Arial"/>
              <a:buChar char="•"/>
              <a:defRPr sz="1600" b="0" i="0" kern="1200">
                <a:solidFill>
                  <a:schemeClr val="tx2"/>
                </a:solidFill>
                <a:latin typeface="Geometr415 Md BT"/>
                <a:ea typeface="+mn-ea"/>
                <a:cs typeface="Geometr415 Md BT"/>
              </a:defRPr>
            </a:lvl2pPr>
            <a:lvl3pPr marL="1143000" indent="-228600" algn="l" defTabSz="457200" rtl="0" eaLnBrk="1" latinLnBrk="0" hangingPunct="1">
              <a:spcBef>
                <a:spcPct val="20000"/>
              </a:spcBef>
              <a:buFont typeface="Arial"/>
              <a:buChar char="•"/>
              <a:defRPr sz="1600" b="0" i="0" kern="1200">
                <a:solidFill>
                  <a:schemeClr val="tx2"/>
                </a:solidFill>
                <a:latin typeface="Geometr415 Md BT"/>
                <a:ea typeface="+mn-ea"/>
                <a:cs typeface="Geometr415 Md BT"/>
              </a:defRPr>
            </a:lvl3pPr>
            <a:lvl4pPr marL="1600200" indent="-228600" algn="l" defTabSz="457200" rtl="0" eaLnBrk="1" latinLnBrk="0" hangingPunct="1">
              <a:spcBef>
                <a:spcPct val="20000"/>
              </a:spcBef>
              <a:buFont typeface="Arial"/>
              <a:buChar char="•"/>
              <a:defRPr sz="1600" b="0" i="0" kern="1200">
                <a:solidFill>
                  <a:schemeClr val="tx2"/>
                </a:solidFill>
                <a:latin typeface="Geometr415 Md BT"/>
                <a:ea typeface="+mn-ea"/>
                <a:cs typeface="Geometr415 Md BT"/>
              </a:defRPr>
            </a:lvl4pPr>
            <a:lvl5pPr marL="2057400" indent="-228600" algn="l" defTabSz="457200" rtl="0" eaLnBrk="1" latinLnBrk="0" hangingPunct="1">
              <a:spcBef>
                <a:spcPct val="20000"/>
              </a:spcBef>
              <a:buFont typeface="Arial"/>
              <a:buChar char="•"/>
              <a:defRPr sz="1600" b="0" i="0" kern="1200">
                <a:solidFill>
                  <a:schemeClr val="tx2"/>
                </a:solidFill>
                <a:latin typeface="Geometr415 Md BT"/>
                <a:ea typeface="+mn-ea"/>
                <a:cs typeface="Geometr415 Md B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a:buNone/>
            </a:pPr>
            <a:r>
              <a:rPr lang="en-IE" sz="7200" dirty="0" smtClean="0">
                <a:solidFill>
                  <a:srgbClr val="00AEEF"/>
                </a:solidFill>
              </a:rPr>
              <a:t>50% UPLIFT</a:t>
            </a:r>
          </a:p>
          <a:p>
            <a:pPr>
              <a:buFont typeface="Arial"/>
              <a:buNone/>
            </a:pPr>
            <a:r>
              <a:rPr lang="en-US" sz="4700" dirty="0" smtClean="0"/>
              <a:t>In ad recall</a:t>
            </a:r>
            <a:endParaRPr lang="en-US" sz="4700" dirty="0"/>
          </a:p>
        </p:txBody>
      </p:sp>
      <p:cxnSp>
        <p:nvCxnSpPr>
          <p:cNvPr id="9" name="Straight Arrow Connector 8"/>
          <p:cNvCxnSpPr/>
          <p:nvPr/>
        </p:nvCxnSpPr>
        <p:spPr>
          <a:xfrm>
            <a:off x="3611880" y="1514833"/>
            <a:ext cx="1493520"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26045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a:p>
        </p:txBody>
      </p:sp>
      <p:pic>
        <p:nvPicPr>
          <p:cNvPr id="4098" name="Picture 2"/>
          <p:cNvPicPr>
            <a:picLocks noChangeAspect="1" noChangeArrowheads="1"/>
          </p:cNvPicPr>
          <p:nvPr/>
        </p:nvPicPr>
        <p:blipFill>
          <a:blip r:embed="rId3"/>
          <a:srcRect/>
          <a:stretch>
            <a:fillRect/>
          </a:stretch>
        </p:blipFill>
        <p:spPr bwMode="auto">
          <a:xfrm>
            <a:off x="0" y="0"/>
            <a:ext cx="9143999" cy="5143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a:p>
        </p:txBody>
      </p:sp>
      <p:pic>
        <p:nvPicPr>
          <p:cNvPr id="5122" name="Picture 2"/>
          <p:cNvPicPr>
            <a:picLocks noChangeAspect="1" noChangeArrowheads="1"/>
          </p:cNvPicPr>
          <p:nvPr/>
        </p:nvPicPr>
        <p:blipFill>
          <a:blip r:embed="rId3"/>
          <a:srcRect/>
          <a:stretch>
            <a:fillRect/>
          </a:stretch>
        </p:blipFill>
        <p:spPr bwMode="auto">
          <a:xfrm>
            <a:off x="0" y="0"/>
            <a:ext cx="9144000" cy="5169851"/>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a:p>
        </p:txBody>
      </p:sp>
      <p:pic>
        <p:nvPicPr>
          <p:cNvPr id="6146" name="Picture 2"/>
          <p:cNvPicPr>
            <a:picLocks noChangeAspect="1" noChangeArrowheads="1"/>
          </p:cNvPicPr>
          <p:nvPr/>
        </p:nvPicPr>
        <p:blipFill>
          <a:blip r:embed="rId3"/>
          <a:srcRect/>
          <a:stretch>
            <a:fillRect/>
          </a:stretch>
        </p:blipFill>
        <p:spPr bwMode="auto">
          <a:xfrm>
            <a:off x="0" y="0"/>
            <a:ext cx="9144000" cy="514349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a:p>
        </p:txBody>
      </p:sp>
      <p:pic>
        <p:nvPicPr>
          <p:cNvPr id="7170" name="Picture 2"/>
          <p:cNvPicPr>
            <a:picLocks noChangeAspect="1" noChangeArrowheads="1"/>
          </p:cNvPicPr>
          <p:nvPr/>
        </p:nvPicPr>
        <p:blipFill>
          <a:blip r:embed="rId3"/>
          <a:srcRect/>
          <a:stretch>
            <a:fillRect/>
          </a:stretch>
        </p:blipFill>
        <p:spPr bwMode="auto">
          <a:xfrm>
            <a:off x="0" y="0"/>
            <a:ext cx="9144000" cy="514349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a:p>
        </p:txBody>
      </p:sp>
      <p:pic>
        <p:nvPicPr>
          <p:cNvPr id="8194" name="Picture 2"/>
          <p:cNvPicPr>
            <a:picLocks noChangeAspect="1" noChangeArrowheads="1"/>
          </p:cNvPicPr>
          <p:nvPr/>
        </p:nvPicPr>
        <p:blipFill>
          <a:blip r:embed="rId3"/>
          <a:srcRect/>
          <a:stretch>
            <a:fillRect/>
          </a:stretch>
        </p:blipFill>
        <p:spPr bwMode="auto">
          <a:xfrm>
            <a:off x="0" y="0"/>
            <a:ext cx="9144000" cy="5143499"/>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US"/>
          </a:p>
        </p:txBody>
      </p:sp>
      <p:pic>
        <p:nvPicPr>
          <p:cNvPr id="9218" name="Picture 2"/>
          <p:cNvPicPr>
            <a:picLocks noChangeAspect="1" noChangeArrowheads="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endParaRPr lang="en-IE"/>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42931953"/>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Carat Powerpoint Template June 2011">
  <a:themeElements>
    <a:clrScheme name="FINAL CARAT THEME RGB">
      <a:dk1>
        <a:srgbClr val="666666"/>
      </a:dk1>
      <a:lt1>
        <a:sysClr val="window" lastClr="FFFFFF"/>
      </a:lt1>
      <a:dk2>
        <a:srgbClr val="00AEEF"/>
      </a:dk2>
      <a:lt2>
        <a:srgbClr val="F8F8F8"/>
      </a:lt2>
      <a:accent1>
        <a:srgbClr val="00AEEF"/>
      </a:accent1>
      <a:accent2>
        <a:srgbClr val="505150"/>
      </a:accent2>
      <a:accent3>
        <a:srgbClr val="00C0F3"/>
      </a:accent3>
      <a:accent4>
        <a:srgbClr val="777877"/>
      </a:accent4>
      <a:accent5>
        <a:srgbClr val="6DCFF6"/>
      </a:accent5>
      <a:accent6>
        <a:srgbClr val="A5A6A5"/>
      </a:accent6>
      <a:hlink>
        <a:srgbClr val="00AEEF"/>
      </a:hlink>
      <a:folHlink>
        <a:srgbClr val="919191"/>
      </a:folHlink>
    </a:clrScheme>
    <a:fontScheme name="Carat Font Theme">
      <a:majorFont>
        <a:latin typeface="Geometr415 Blk BT Black"/>
        <a:ea typeface=""/>
        <a:cs typeface=""/>
      </a:majorFont>
      <a:minorFont>
        <a:latin typeface="Geometr415 Md BT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solidFill>
              <a:schemeClr val="accent4"/>
            </a:solidFill>
            <a:latin typeface="Geometr415 Md BT"/>
            <a:cs typeface="Geometr415 Md B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Carat Powerpoint Template June 2011</Template>
  <TotalTime>0</TotalTime>
  <Words>610</Words>
  <Application>Microsoft Office PowerPoint</Application>
  <PresentationFormat>On-screen Show (16:9)</PresentationFormat>
  <Paragraphs>89</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Carat Powerpoint Template June 2011</vt:lpstr>
      <vt:lpstr>IFSA</vt:lpstr>
      <vt:lpstr> AINE OSBORNE    Email: AINE.OSBORNE@carat.com Twitter: @aineosborne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started</vt:lpstr>
      <vt:lpstr>Social Listening tools</vt:lpstr>
      <vt:lpstr>Blogging tools</vt:lpstr>
      <vt:lpstr>Dominate listings </vt:lpstr>
      <vt:lpstr>Driving results </vt:lpstr>
      <vt:lpstr>Exchange </vt:lpstr>
      <vt:lpstr>Custom  audiences </vt:lpstr>
      <vt:lpstr>Offers</vt:lpstr>
      <vt:lpstr>App installs</vt:lpstr>
      <vt:lpstr>Tips for content strategy</vt:lpstr>
      <vt:lpstr>PowerPoint Presentation</vt:lpstr>
      <vt:lpstr>PowerPoint Presentation</vt:lpstr>
      <vt:lpstr>stay connected with fans</vt:lpstr>
      <vt:lpstr>Friends make ads relevant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2013-03-04T16:24:22Z</dcterms:created>
  <dcterms:modified xsi:type="dcterms:W3CDTF">2013-03-11T16:26:55Z</dcterms:modified>
</cp:coreProperties>
</file>